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>
        <p:scale>
          <a:sx n="100" d="100"/>
          <a:sy n="100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5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5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27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4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5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51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92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9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3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8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9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7B623-508B-4C27-8A3E-88CB44D15AE1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14A1-DBEC-4C7C-AD7D-0D97B004F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14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539750" y="1993900"/>
            <a:ext cx="3098800" cy="1479550"/>
            <a:chOff x="615950" y="1993900"/>
            <a:chExt cx="3098800" cy="1479550"/>
          </a:xfrm>
        </p:grpSpPr>
        <p:sp>
          <p:nvSpPr>
            <p:cNvPr id="33" name="AutoShape 35"/>
            <p:cNvSpPr>
              <a:spLocks noChangeAspect="1" noChangeArrowheads="1" noTextEdit="1"/>
            </p:cNvSpPr>
            <p:nvPr/>
          </p:nvSpPr>
          <p:spPr bwMode="auto">
            <a:xfrm>
              <a:off x="615950" y="1993900"/>
              <a:ext cx="3098800" cy="147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7"/>
            <p:cNvSpPr>
              <a:spLocks noChangeArrowheads="1"/>
            </p:cNvSpPr>
            <p:nvPr/>
          </p:nvSpPr>
          <p:spPr bwMode="auto">
            <a:xfrm>
              <a:off x="625475" y="2066925"/>
              <a:ext cx="3079750" cy="1397000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8"/>
            <p:cNvSpPr>
              <a:spLocks noChangeArrowheads="1"/>
            </p:cNvSpPr>
            <p:nvPr/>
          </p:nvSpPr>
          <p:spPr bwMode="auto">
            <a:xfrm>
              <a:off x="844550" y="2471738"/>
              <a:ext cx="230188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9"/>
            <p:cNvSpPr>
              <a:spLocks noChangeArrowheads="1"/>
            </p:cNvSpPr>
            <p:nvPr/>
          </p:nvSpPr>
          <p:spPr bwMode="auto">
            <a:xfrm>
              <a:off x="1890713" y="2084388"/>
              <a:ext cx="53380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0" u="none" strike="noStrike" cap="none" normalizeH="0" baseline="0">
                  <a:ln>
                    <a:noFill/>
                  </a:ln>
                  <a:effectLst/>
                  <a:latin typeface="Times New Roman" panose="02020603050405020304" pitchFamily="18" charset="0"/>
                </a:rPr>
                <a:t>LEDs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effectLst/>
              </a:endParaRPr>
            </a:p>
          </p:txBody>
        </p:sp>
        <p:sp>
          <p:nvSpPr>
            <p:cNvPr id="37" name="Rectangle 40"/>
            <p:cNvSpPr>
              <a:spLocks noChangeArrowheads="1"/>
            </p:cNvSpPr>
            <p:nvPr/>
          </p:nvSpPr>
          <p:spPr bwMode="auto">
            <a:xfrm>
              <a:off x="1184275" y="2471738"/>
              <a:ext cx="228600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41"/>
            <p:cNvSpPr>
              <a:spLocks noChangeArrowheads="1"/>
            </p:cNvSpPr>
            <p:nvPr/>
          </p:nvSpPr>
          <p:spPr bwMode="auto">
            <a:xfrm>
              <a:off x="1524000" y="2471738"/>
              <a:ext cx="228600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42"/>
            <p:cNvSpPr>
              <a:spLocks noChangeArrowheads="1"/>
            </p:cNvSpPr>
            <p:nvPr/>
          </p:nvSpPr>
          <p:spPr bwMode="auto">
            <a:xfrm>
              <a:off x="1862138" y="2471738"/>
              <a:ext cx="230188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43"/>
            <p:cNvSpPr>
              <a:spLocks noChangeArrowheads="1"/>
            </p:cNvSpPr>
            <p:nvPr/>
          </p:nvSpPr>
          <p:spPr bwMode="auto">
            <a:xfrm>
              <a:off x="2201863" y="2471738"/>
              <a:ext cx="228600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4"/>
            <p:cNvSpPr>
              <a:spLocks noChangeArrowheads="1"/>
            </p:cNvSpPr>
            <p:nvPr/>
          </p:nvSpPr>
          <p:spPr bwMode="auto">
            <a:xfrm>
              <a:off x="2541588" y="2471738"/>
              <a:ext cx="228600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45"/>
            <p:cNvSpPr>
              <a:spLocks noChangeArrowheads="1"/>
            </p:cNvSpPr>
            <p:nvPr/>
          </p:nvSpPr>
          <p:spPr bwMode="auto">
            <a:xfrm>
              <a:off x="2879725" y="2471738"/>
              <a:ext cx="230188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46"/>
            <p:cNvSpPr>
              <a:spLocks noChangeArrowheads="1"/>
            </p:cNvSpPr>
            <p:nvPr/>
          </p:nvSpPr>
          <p:spPr bwMode="auto">
            <a:xfrm>
              <a:off x="3219450" y="2471738"/>
              <a:ext cx="230188" cy="735013"/>
            </a:xfrm>
            <a:prstGeom prst="rect">
              <a:avLst/>
            </a:prstGeom>
            <a:noFill/>
            <a:ln w="269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7"/>
            <p:cNvSpPr>
              <a:spLocks noChangeArrowheads="1"/>
            </p:cNvSpPr>
            <p:nvPr/>
          </p:nvSpPr>
          <p:spPr bwMode="auto">
            <a:xfrm>
              <a:off x="745827" y="3243521"/>
              <a:ext cx="35907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</a:rPr>
                <a:t>W(H)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45" name="Rectangle 48"/>
            <p:cNvSpPr>
              <a:spLocks noChangeArrowheads="1"/>
            </p:cNvSpPr>
            <p:nvPr/>
          </p:nvSpPr>
          <p:spPr bwMode="auto">
            <a:xfrm>
              <a:off x="3201988" y="3243521"/>
              <a:ext cx="29174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</a:rPr>
                <a:t>Z(L)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46" name="Rectangle 47"/>
            <p:cNvSpPr>
              <a:spLocks noChangeArrowheads="1"/>
            </p:cNvSpPr>
            <p:nvPr/>
          </p:nvSpPr>
          <p:spPr bwMode="auto">
            <a:xfrm>
              <a:off x="1162093" y="3243005"/>
              <a:ext cx="32380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</a:rPr>
                <a:t>X(H)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47" name="Rectangle 47"/>
            <p:cNvSpPr>
              <a:spLocks noChangeArrowheads="1"/>
            </p:cNvSpPr>
            <p:nvPr/>
          </p:nvSpPr>
          <p:spPr bwMode="auto">
            <a:xfrm>
              <a:off x="2819400" y="3243005"/>
              <a:ext cx="30777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</a:rPr>
                <a:t>Y(L)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03238" y="361950"/>
            <a:ext cx="3171825" cy="1471613"/>
            <a:chOff x="503238" y="361950"/>
            <a:chExt cx="3171825" cy="1471613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503238" y="361950"/>
              <a:ext cx="3171825" cy="147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603251" y="434975"/>
              <a:ext cx="3062288" cy="1389063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822326" y="836613"/>
              <a:ext cx="236538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822326" y="846138"/>
              <a:ext cx="236538" cy="2190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822326" y="846138"/>
              <a:ext cx="236538" cy="219075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39763" y="447675"/>
              <a:ext cx="327025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700" b="1" i="0" u="none" strike="noStrike" cap="none" normalizeH="0" baseline="0" dirty="0">
                  <a:ln>
                    <a:noFill/>
                  </a:ln>
                  <a:effectLst/>
                  <a:latin typeface="Times New Roman" panose="02020603050405020304" pitchFamily="18" charset="0"/>
                </a:rPr>
                <a:t>ON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58876" y="836613"/>
              <a:ext cx="238125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158876" y="1358900"/>
              <a:ext cx="238125" cy="2190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158876" y="1358900"/>
              <a:ext cx="238125" cy="219075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171701" y="836613"/>
              <a:ext cx="236538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171701" y="1349375"/>
              <a:ext cx="236538" cy="2190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171701" y="1349375"/>
              <a:ext cx="236538" cy="219075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508251" y="836613"/>
              <a:ext cx="236538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508251" y="846138"/>
              <a:ext cx="236538" cy="2190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508251" y="846138"/>
              <a:ext cx="236538" cy="219075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846388" y="836613"/>
              <a:ext cx="236538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846388" y="1358900"/>
              <a:ext cx="236538" cy="2190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846388" y="1358900"/>
              <a:ext cx="236538" cy="219075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182938" y="836613"/>
              <a:ext cx="236538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182938" y="846138"/>
              <a:ext cx="236538" cy="2190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182938" y="846138"/>
              <a:ext cx="236538" cy="219075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765176" y="650875"/>
              <a:ext cx="371475" cy="184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effectLst/>
                  <a:latin typeface="Courier New" panose="02070309020205020404" pitchFamily="49" charset="0"/>
                </a:rPr>
                <a:t>A(L)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1114426" y="1595438"/>
              <a:ext cx="371475" cy="184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effectLst/>
                  <a:latin typeface="Courier New" panose="02070309020205020404" pitchFamily="49" charset="0"/>
                </a:rPr>
                <a:t>B(H)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1477963" y="836613"/>
              <a:ext cx="238125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31"/>
            <p:cNvSpPr>
              <a:spLocks noChangeArrowheads="1"/>
            </p:cNvSpPr>
            <p:nvPr/>
          </p:nvSpPr>
          <p:spPr bwMode="auto">
            <a:xfrm>
              <a:off x="1833563" y="836613"/>
              <a:ext cx="238125" cy="731838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32"/>
            <p:cNvSpPr>
              <a:spLocks noChangeArrowheads="1"/>
            </p:cNvSpPr>
            <p:nvPr/>
          </p:nvSpPr>
          <p:spPr bwMode="auto">
            <a:xfrm>
              <a:off x="1833563" y="846138"/>
              <a:ext cx="238125" cy="2190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1833563" y="846138"/>
              <a:ext cx="238125" cy="219075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2"/>
            <p:cNvSpPr>
              <a:spLocks noChangeArrowheads="1"/>
            </p:cNvSpPr>
            <p:nvPr/>
          </p:nvSpPr>
          <p:spPr bwMode="auto">
            <a:xfrm>
              <a:off x="1476375" y="1343025"/>
              <a:ext cx="238125" cy="2190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136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26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Schwartz</dc:creator>
  <cp:lastModifiedBy>Eric M. Schwartz, PhD</cp:lastModifiedBy>
  <cp:revision>1</cp:revision>
  <dcterms:created xsi:type="dcterms:W3CDTF">2021-05-24T22:13:05Z</dcterms:created>
  <dcterms:modified xsi:type="dcterms:W3CDTF">2025-01-10T19:33:37Z</dcterms:modified>
</cp:coreProperties>
</file>