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>
        <p:scale>
          <a:sx n="150" d="100"/>
          <a:sy n="15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5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5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2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5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9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9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3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9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B623-508B-4C27-8A3E-88CB44D15A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14A1-DBEC-4C7C-AD7D-0D97B004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1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39750" y="1993900"/>
            <a:ext cx="3098800" cy="1479550"/>
            <a:chOff x="615950" y="1993900"/>
            <a:chExt cx="3098800" cy="1479550"/>
          </a:xfrm>
        </p:grpSpPr>
        <p:sp>
          <p:nvSpPr>
            <p:cNvPr id="33" name="AutoShape 35"/>
            <p:cNvSpPr>
              <a:spLocks noChangeAspect="1" noChangeArrowheads="1" noTextEdit="1"/>
            </p:cNvSpPr>
            <p:nvPr/>
          </p:nvSpPr>
          <p:spPr bwMode="auto">
            <a:xfrm>
              <a:off x="615950" y="1993900"/>
              <a:ext cx="3098800" cy="147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625475" y="2066925"/>
              <a:ext cx="3079750" cy="1397000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844550" y="2471738"/>
              <a:ext cx="230188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1890713" y="2084388"/>
              <a:ext cx="5338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LEDs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1184275" y="2471738"/>
              <a:ext cx="228600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1524000" y="2471738"/>
              <a:ext cx="228600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1862138" y="2471738"/>
              <a:ext cx="230188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2201863" y="2471738"/>
              <a:ext cx="228600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2541588" y="2471738"/>
              <a:ext cx="228600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2879725" y="2471738"/>
              <a:ext cx="230188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3219450" y="2471738"/>
              <a:ext cx="230188" cy="735013"/>
            </a:xfrm>
            <a:prstGeom prst="rect">
              <a:avLst/>
            </a:prstGeom>
            <a:noFill/>
            <a:ln w="26988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745827" y="3243521"/>
              <a:ext cx="35907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W(H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3201988" y="3243521"/>
              <a:ext cx="29174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Z(L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1162093" y="3243005"/>
              <a:ext cx="32380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X(H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2819400" y="3243005"/>
              <a:ext cx="3077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Y(L)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03238" y="361950"/>
            <a:ext cx="3171825" cy="1471613"/>
            <a:chOff x="503238" y="361950"/>
            <a:chExt cx="3171825" cy="1471613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3238" y="361950"/>
              <a:ext cx="3171825" cy="147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03251" y="434975"/>
              <a:ext cx="3062288" cy="1389063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22326" y="836613"/>
              <a:ext cx="236538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22326" y="846138"/>
              <a:ext cx="236538" cy="2190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22326" y="846138"/>
              <a:ext cx="236538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39763" y="447675"/>
              <a:ext cx="32702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158876" y="836613"/>
              <a:ext cx="238125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158876" y="1358900"/>
              <a:ext cx="238125" cy="2190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158876" y="1358900"/>
              <a:ext cx="238125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171701" y="836613"/>
              <a:ext cx="236538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71701" y="1349375"/>
              <a:ext cx="236538" cy="2190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71701" y="1349375"/>
              <a:ext cx="236538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508251" y="836613"/>
              <a:ext cx="236538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08251" y="846138"/>
              <a:ext cx="236538" cy="2190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08251" y="846138"/>
              <a:ext cx="236538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46388" y="836613"/>
              <a:ext cx="236538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846388" y="1358900"/>
              <a:ext cx="236538" cy="2190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846388" y="1358900"/>
              <a:ext cx="236538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82938" y="836613"/>
              <a:ext cx="236538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182938" y="846138"/>
              <a:ext cx="236538" cy="2190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82938" y="846138"/>
              <a:ext cx="236538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65176" y="650875"/>
              <a:ext cx="37147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Courier New" panose="02070309020205020404" pitchFamily="49" charset="0"/>
                </a:rPr>
                <a:t>A(L)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14426" y="1595438"/>
              <a:ext cx="37147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Courier New" panose="02070309020205020404" pitchFamily="49" charset="0"/>
                </a:rPr>
                <a:t>B(H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Courier New" panose="02070309020205020404" pitchFamily="49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477963" y="836613"/>
              <a:ext cx="238125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833563" y="836613"/>
              <a:ext cx="238125" cy="731838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1833563" y="846138"/>
              <a:ext cx="238125" cy="2190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1833563" y="846138"/>
              <a:ext cx="238125" cy="219075"/>
            </a:xfrm>
            <a:prstGeom prst="rect">
              <a:avLst/>
            </a:prstGeom>
            <a:noFill/>
            <a:ln w="269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>
              <a:off x="1476375" y="1343025"/>
              <a:ext cx="238125" cy="2190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13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Schwartz</dc:creator>
  <cp:lastModifiedBy>Eric Schwartz</cp:lastModifiedBy>
  <cp:revision>1</cp:revision>
  <dcterms:created xsi:type="dcterms:W3CDTF">2021-05-24T22:13:05Z</dcterms:created>
  <dcterms:modified xsi:type="dcterms:W3CDTF">2021-05-24T22:16:23Z</dcterms:modified>
</cp:coreProperties>
</file>