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02ED8-0B6D-4042-8D15-2C4B2D95B9EE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7F33-1443-4F61-9D65-FBB0A3B20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57F33-1443-4F61-9D65-FBB0A3B20A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23DC81-B703-4E67-875B-A612DCE77105}" type="datetimeFigureOut">
              <a:rPr lang="en-US" smtClean="0"/>
              <a:pPr/>
              <a:t>4/16/2007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87A7E3-1ADE-46E1-A12B-88CCAA49CD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machin\Desktop\R2-D3\command_good.M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machin\Desktop\R2-D3\tracking_good.M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machin\Desktop\R2-D3\motion_detection_good.M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257800"/>
            <a:ext cx="8458200" cy="12223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Engravers MT" pitchFamily="18" charset="0"/>
              </a:rPr>
              <a:t>R2-D3</a:t>
            </a:r>
            <a:endParaRPr lang="en-US" sz="6000" dirty="0">
              <a:latin typeface="Engravers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419600"/>
            <a:ext cx="7924800" cy="914400"/>
          </a:xfrm>
        </p:spPr>
        <p:txBody>
          <a:bodyPr/>
          <a:lstStyle/>
          <a:p>
            <a:r>
              <a:rPr lang="en-US" i="1" dirty="0" smtClean="0"/>
              <a:t>ButlerBot Edition v1.0</a:t>
            </a:r>
            <a:endParaRPr lang="en-US" i="1" dirty="0"/>
          </a:p>
        </p:txBody>
      </p:sp>
      <p:pic>
        <p:nvPicPr>
          <p:cNvPr id="5" name="Picture 4" descr="DSC00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Obstacle-avoidance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Poll the distance to an obstacle at five angles (0-180)</a:t>
            </a:r>
          </a:p>
          <a:p>
            <a:r>
              <a:rPr lang="en-US" dirty="0" smtClean="0"/>
              <a:t>Decide which path is the most open</a:t>
            </a:r>
          </a:p>
          <a:p>
            <a:r>
              <a:rPr lang="en-US" dirty="0" smtClean="0"/>
              <a:t>Move a distance of </a:t>
            </a:r>
            <a:r>
              <a:rPr lang="en-US" dirty="0" err="1" smtClean="0"/>
              <a:t>open_distance</a:t>
            </a:r>
            <a:r>
              <a:rPr lang="en-US" dirty="0" smtClean="0"/>
              <a:t>/2</a:t>
            </a:r>
          </a:p>
          <a:p>
            <a:pPr lvl="1"/>
            <a:r>
              <a:rPr lang="en-US" dirty="0" smtClean="0"/>
              <a:t>During movement poll distance and ground sonar</a:t>
            </a:r>
          </a:p>
          <a:p>
            <a:r>
              <a:rPr lang="en-US" dirty="0" smtClean="0"/>
              <a:t>Shown working in class and “command mode” video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Execute commands given by user</a:t>
            </a:r>
          </a:p>
          <a:p>
            <a:r>
              <a:rPr lang="en-US" dirty="0" smtClean="0"/>
              <a:t>Detect user presence</a:t>
            </a:r>
          </a:p>
          <a:p>
            <a:r>
              <a:rPr lang="en-US" dirty="0" smtClean="0"/>
              <a:t>Follow color worn by user</a:t>
            </a:r>
          </a:p>
          <a:p>
            <a:r>
              <a:rPr lang="en-US" dirty="0" smtClean="0"/>
              <a:t>Avoid obstacles in the immediate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FUNCTIonality</a:t>
            </a:r>
            <a:r>
              <a:rPr lang="en-US" dirty="0" smtClean="0"/>
              <a:t> –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R2-D3 is always in one of the following modes: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COMMAND MODE</a:t>
            </a:r>
          </a:p>
          <a:p>
            <a:pPr lvl="1"/>
            <a:r>
              <a:rPr lang="en-US" dirty="0" smtClean="0"/>
              <a:t>COLOR-TRACKING MODE</a:t>
            </a:r>
          </a:p>
          <a:p>
            <a:pPr lvl="1"/>
            <a:r>
              <a:rPr lang="en-US" dirty="0" smtClean="0"/>
              <a:t>MOTION-DETECTION MODE</a:t>
            </a:r>
          </a:p>
          <a:p>
            <a:pPr lvl="1"/>
            <a:r>
              <a:rPr lang="en-US" dirty="0" smtClean="0"/>
              <a:t>OBSTACLE-AVOIDANCE MODE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114800" y="3505200"/>
            <a:ext cx="2514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438900" y="3695700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029200" y="3886200"/>
            <a:ext cx="1600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29200" y="4038600"/>
            <a:ext cx="1600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439694" y="4229100"/>
            <a:ext cx="380206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10200" y="4419600"/>
            <a:ext cx="1219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10200" y="4572000"/>
            <a:ext cx="12192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401594" y="4800600"/>
            <a:ext cx="456406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5715000" y="5029200"/>
            <a:ext cx="9144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715000" y="5181600"/>
            <a:ext cx="1752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6553200" y="4267200"/>
            <a:ext cx="1828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>
            <a:off x="4114800" y="3352800"/>
            <a:ext cx="3352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629400" y="3505200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6172994" y="4342606"/>
            <a:ext cx="16764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629400" y="4038600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629400" y="4572000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“command color”</a:t>
            </a:r>
          </a:p>
          <a:p>
            <a:r>
              <a:rPr lang="en-US" dirty="0" smtClean="0"/>
              <a:t>Detect a pattern in command code movement</a:t>
            </a:r>
          </a:p>
          <a:p>
            <a:r>
              <a:rPr lang="en-US" dirty="0" smtClean="0"/>
              <a:t>Commands:</a:t>
            </a:r>
          </a:p>
          <a:p>
            <a:pPr lvl="1"/>
            <a:r>
              <a:rPr lang="en-US" dirty="0" smtClean="0"/>
              <a:t>Left-to-right: About-me</a:t>
            </a:r>
          </a:p>
          <a:p>
            <a:pPr lvl="1"/>
            <a:r>
              <a:rPr lang="en-US" dirty="0" smtClean="0"/>
              <a:t>Right-to-left: Human Detection</a:t>
            </a:r>
          </a:p>
          <a:p>
            <a:pPr lvl="1"/>
            <a:r>
              <a:rPr lang="en-US" dirty="0" smtClean="0"/>
              <a:t>Up-down: Go to Motion Sensing Mode</a:t>
            </a:r>
          </a:p>
          <a:p>
            <a:pPr lvl="1"/>
            <a:r>
              <a:rPr lang="en-US" dirty="0" smtClean="0"/>
              <a:t>Down-up: Go to Obstacle Avoidance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 MODE</a:t>
            </a:r>
            <a:endParaRPr lang="en-US" dirty="0"/>
          </a:p>
        </p:txBody>
      </p:sp>
      <p:pic>
        <p:nvPicPr>
          <p:cNvPr id="4" name="command_goo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530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COLOR-tracking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Follow tracking color with head</a:t>
            </a:r>
          </a:p>
          <a:p>
            <a:r>
              <a:rPr lang="en-US" dirty="0" smtClean="0"/>
              <a:t>Chase tracking color</a:t>
            </a:r>
          </a:p>
          <a:p>
            <a:r>
              <a:rPr lang="en-US" dirty="0" smtClean="0"/>
              <a:t>If color is lost move towards the side (left/right) with the last knows set of coordinates</a:t>
            </a:r>
          </a:p>
          <a:p>
            <a:r>
              <a:rPr lang="en-US" dirty="0" smtClean="0"/>
              <a:t>Turn 360 in same direction until color is found</a:t>
            </a:r>
          </a:p>
          <a:p>
            <a:r>
              <a:rPr lang="en-US" dirty="0" smtClean="0"/>
              <a:t>Wait some “buffer” time until tracking color is lost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color mode</a:t>
            </a:r>
            <a:endParaRPr lang="en-US" dirty="0"/>
          </a:p>
        </p:txBody>
      </p:sp>
      <p:pic>
        <p:nvPicPr>
          <p:cNvPr id="4" name="tracking_goo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530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Motion-detection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Poll forward and aft motion detectors</a:t>
            </a:r>
          </a:p>
          <a:p>
            <a:r>
              <a:rPr lang="en-US" dirty="0" smtClean="0"/>
              <a:t>Decide if the person is in front or behind the robot (probabilistically)</a:t>
            </a:r>
          </a:p>
          <a:p>
            <a:r>
              <a:rPr lang="en-US" dirty="0" smtClean="0"/>
              <a:t>Move towards the person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Motion-detection mode</a:t>
            </a:r>
            <a:endParaRPr lang="en-US" dirty="0"/>
          </a:p>
        </p:txBody>
      </p:sp>
      <p:pic>
        <p:nvPicPr>
          <p:cNvPr id="4" name="motion_detection_goo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530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207</Words>
  <Application>Microsoft Office PowerPoint</Application>
  <PresentationFormat>On-screen Show (4:3)</PresentationFormat>
  <Paragraphs>47</Paragraphs>
  <Slides>10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R2-D3</vt:lpstr>
      <vt:lpstr>Functionality</vt:lpstr>
      <vt:lpstr>FUNCTIonality – detail</vt:lpstr>
      <vt:lpstr>Command mode</vt:lpstr>
      <vt:lpstr>COMMAND MODE</vt:lpstr>
      <vt:lpstr>COLOR-tracking mode</vt:lpstr>
      <vt:lpstr>Tracking color mode</vt:lpstr>
      <vt:lpstr>Motion-detection mode</vt:lpstr>
      <vt:lpstr>Motion-detection mode</vt:lpstr>
      <vt:lpstr>Obstacle-avoidance mode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R2-D3</dc:title>
  <dc:creator>pmachin</dc:creator>
  <cp:lastModifiedBy>pmachin</cp:lastModifiedBy>
  <cp:revision>32</cp:revision>
  <dcterms:created xsi:type="dcterms:W3CDTF">2007-04-16T17:39:17Z</dcterms:created>
  <dcterms:modified xsi:type="dcterms:W3CDTF">2007-04-17T00:33:31Z</dcterms:modified>
</cp:coreProperties>
</file>