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Gator Raider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Autonomous Tank Robot by Raymond Bolen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1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422" y="385010"/>
            <a:ext cx="8534400" cy="1530683"/>
          </a:xfrm>
        </p:spPr>
        <p:txBody>
          <a:bodyPr/>
          <a:lstStyle/>
          <a:p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22" y="1795378"/>
            <a:ext cx="8534400" cy="361526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Top-mounted coil gun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Ackerman steering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Single motor with differential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 ultra-sonic sensors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Webcam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Raspberry Pi and Arduino controlled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07" y="384563"/>
            <a:ext cx="8534400" cy="1507067"/>
          </a:xfrm>
        </p:spPr>
        <p:txBody>
          <a:bodyPr/>
          <a:lstStyle/>
          <a:p>
            <a:r>
              <a:rPr lang="en-US" dirty="0" smtClean="0"/>
              <a:t>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707" y="1138096"/>
            <a:ext cx="8534400" cy="364066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Navigates a closed course of cardboard walls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Identifies balloons taped to walls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Targets and shoots balloons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Reloads and repeats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8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828" y="6987228"/>
            <a:ext cx="8534400" cy="15070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4" r="14458"/>
          <a:stretch/>
        </p:blipFill>
        <p:spPr>
          <a:xfrm>
            <a:off x="2786481" y="854243"/>
            <a:ext cx="6761747" cy="5077326"/>
          </a:xfrm>
        </p:spPr>
      </p:pic>
    </p:spTree>
    <p:extLst>
      <p:ext uri="{BB962C8B-B14F-4D97-AF65-F5344CB8AC3E}">
        <p14:creationId xmlns:p14="http://schemas.microsoft.com/office/powerpoint/2010/main" val="398786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4" r="9785"/>
          <a:stretch/>
        </p:blipFill>
        <p:spPr>
          <a:xfrm>
            <a:off x="2273970" y="711429"/>
            <a:ext cx="7086600" cy="5282970"/>
          </a:xfrm>
        </p:spPr>
      </p:pic>
    </p:spTree>
    <p:extLst>
      <p:ext uri="{BB962C8B-B14F-4D97-AF65-F5344CB8AC3E}">
        <p14:creationId xmlns:p14="http://schemas.microsoft.com/office/powerpoint/2010/main" val="268105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02" y="577516"/>
            <a:ext cx="10138608" cy="5702968"/>
          </a:xfrm>
        </p:spPr>
      </p:pic>
    </p:spTree>
    <p:extLst>
      <p:ext uri="{BB962C8B-B14F-4D97-AF65-F5344CB8AC3E}">
        <p14:creationId xmlns:p14="http://schemas.microsoft.com/office/powerpoint/2010/main" val="378063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08" y="818146"/>
            <a:ext cx="9437508" cy="5308599"/>
          </a:xfrm>
        </p:spPr>
      </p:pic>
    </p:spTree>
    <p:extLst>
      <p:ext uri="{BB962C8B-B14F-4D97-AF65-F5344CB8AC3E}">
        <p14:creationId xmlns:p14="http://schemas.microsoft.com/office/powerpoint/2010/main" val="327688483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190</TotalTime>
  <Words>47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Slice</vt:lpstr>
      <vt:lpstr>Gator Raider</vt:lpstr>
      <vt:lpstr>Attributes</vt:lpstr>
      <vt:lpstr>Behaviors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Gator Raider</dc:title>
  <dc:creator>Bolen,Raymond L</dc:creator>
  <cp:lastModifiedBy>Bolen,Raymond L</cp:lastModifiedBy>
  <cp:revision>7</cp:revision>
  <dcterms:created xsi:type="dcterms:W3CDTF">2016-01-28T06:11:14Z</dcterms:created>
  <dcterms:modified xsi:type="dcterms:W3CDTF">2016-01-28T10:59:58Z</dcterms:modified>
</cp:coreProperties>
</file>