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Average"/>
      <p:regular r:id="rId11"/>
    </p:embeddedFont>
    <p:embeddedFont>
      <p:font typeface="Oswald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verage-regular.fntdata"/><Relationship Id="rId10" Type="http://schemas.openxmlformats.org/officeDocument/2006/relationships/slide" Target="slides/slide5.xml"/><Relationship Id="rId13" Type="http://schemas.openxmlformats.org/officeDocument/2006/relationships/font" Target="fonts/Oswald-bold.fntdata"/><Relationship Id="rId12" Type="http://schemas.openxmlformats.org/officeDocument/2006/relationships/font" Target="fonts/Oswald-regular.fntdata"/><Relationship Id="rId1" Type="http://schemas.openxmlformats.org/officeDocument/2006/relationships/theme" Target="theme/theme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9" Type="http://schemas.openxmlformats.org/officeDocument/2006/relationships/slide" Target="slides/slide4.xml"/><Relationship Id="rId5" Type="http://schemas.openxmlformats.org/officeDocument/2006/relationships/slide" Target="slides/slide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099" cy="206999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7" y="990800"/>
            <a:ext cx="7801500" cy="1730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199" cy="861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599" cy="1890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5.jpg"/><Relationship Id="rId4" Type="http://schemas.openxmlformats.org/officeDocument/2006/relationships/image" Target="../media/image0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jpg"/><Relationship Id="rId4" Type="http://schemas.openxmlformats.org/officeDocument/2006/relationships/image" Target="../media/image0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4.jpg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7" y="990800"/>
            <a:ext cx="7801500" cy="1730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Give &amp; Go-bots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Brandon Peterson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January 28, 2016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/>
              <a:t>Summary</a:t>
            </a:r>
          </a:p>
          <a:p>
            <a:pPr lv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93875"/>
            <a:ext cx="5005799" cy="341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Project overview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Individual robot specs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What’s left to finalize?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Feedback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295950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/>
              <a:t>Project Overview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Team of two robots working together to complete a find and retrieve mission</a:t>
            </a:r>
          </a:p>
          <a:p>
            <a:pPr indent="-355600" lvl="0" marL="457200">
              <a:spcBef>
                <a:spcPts val="0"/>
              </a:spcBef>
              <a:buSzPct val="100000"/>
            </a:pPr>
            <a:r>
              <a:rPr lang="en" sz="2000"/>
              <a:t>Goal: Improve speed/efficiency of single-robot, find and retrieve system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3635" y="2391525"/>
            <a:ext cx="5056725" cy="2528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Individual Robot Specs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4185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Robot 1</a:t>
            </a:r>
          </a:p>
          <a:p>
            <a:pPr indent="-355600" lvl="1" marL="914400" rtl="0">
              <a:spcBef>
                <a:spcPts val="0"/>
              </a:spcBef>
              <a:buSzPct val="100000"/>
            </a:pPr>
            <a:r>
              <a:rPr lang="en" sz="2000"/>
              <a:t>OpenCV on Raspberry Pi 2 w/ Pi Camera Module</a:t>
            </a:r>
          </a:p>
          <a:p>
            <a:pPr indent="-355600" lvl="1" marL="914400" rtl="0">
              <a:spcBef>
                <a:spcPts val="0"/>
              </a:spcBef>
              <a:buSzPct val="100000"/>
            </a:pPr>
            <a:r>
              <a:rPr lang="en" sz="2000"/>
              <a:t>Xbee + LCD (feedback)</a:t>
            </a:r>
          </a:p>
          <a:p>
            <a:pPr indent="-355600" lvl="1" marL="914400" rtl="0">
              <a:spcBef>
                <a:spcPts val="0"/>
              </a:spcBef>
              <a:buSzPct val="100000"/>
            </a:pPr>
            <a:r>
              <a:rPr lang="en" sz="2000"/>
              <a:t>IR rangefinder</a:t>
            </a:r>
          </a:p>
          <a:p>
            <a:pPr indent="-355600" lvl="1" marL="914400" rtl="0">
              <a:spcBef>
                <a:spcPts val="0"/>
              </a:spcBef>
              <a:buSzPct val="100000"/>
            </a:pPr>
            <a:r>
              <a:rPr lang="en" sz="2000"/>
              <a:t>Arduino</a:t>
            </a:r>
          </a:p>
        </p:txBody>
      </p:sp>
      <p:sp>
        <p:nvSpPr>
          <p:cNvPr id="80" name="Shape 80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Robot 2</a:t>
            </a:r>
          </a:p>
          <a:p>
            <a:pPr indent="-355600" lvl="1" marL="914400" rtl="0">
              <a:spcBef>
                <a:spcPts val="0"/>
              </a:spcBef>
              <a:buSzPct val="100000"/>
            </a:pPr>
            <a:r>
              <a:rPr lang="en" sz="2000"/>
              <a:t>OpenCV on Odroid XU4 w/ PS3 Eye</a:t>
            </a:r>
          </a:p>
          <a:p>
            <a:pPr indent="-355600" lvl="1" marL="914400" rtl="0">
              <a:spcBef>
                <a:spcPts val="0"/>
              </a:spcBef>
              <a:buSzPct val="100000"/>
            </a:pPr>
            <a:r>
              <a:rPr lang="en" sz="2000"/>
              <a:t>Xbee + LCD (feedback)</a:t>
            </a:r>
          </a:p>
          <a:p>
            <a:pPr indent="-355600" lvl="1" marL="914400" rtl="0">
              <a:spcBef>
                <a:spcPts val="0"/>
              </a:spcBef>
              <a:buSzPct val="100000"/>
            </a:pPr>
            <a:r>
              <a:rPr lang="en" sz="2000"/>
              <a:t>IR rangefinder + bump switch</a:t>
            </a:r>
          </a:p>
          <a:p>
            <a:pPr indent="-355600" lvl="1" marL="914400">
              <a:spcBef>
                <a:spcPts val="0"/>
              </a:spcBef>
              <a:buSzPct val="100000"/>
            </a:pPr>
            <a:r>
              <a:rPr lang="en" sz="2000"/>
              <a:t>Arduino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03775" y="3349875"/>
            <a:ext cx="2294300" cy="172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62650" y="3388065"/>
            <a:ext cx="2190800" cy="16825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What’s Left to Finalize?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152475"/>
            <a:ext cx="79127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Arm Design</a:t>
            </a:r>
          </a:p>
          <a:p>
            <a:pPr indent="-368300" lvl="1" marL="914400" rtl="0">
              <a:spcBef>
                <a:spcPts val="0"/>
              </a:spcBef>
              <a:buSzPct val="100000"/>
            </a:pPr>
            <a:r>
              <a:rPr lang="en" sz="2200"/>
              <a:t>Two dof may make dropping in bucket easier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Platform Designs/Wheels</a:t>
            </a:r>
          </a:p>
          <a:p>
            <a:pPr indent="-368300" lvl="1" marL="914400" rtl="0">
              <a:spcBef>
                <a:spcPts val="0"/>
              </a:spcBef>
              <a:buSzPct val="100000"/>
            </a:pPr>
            <a:r>
              <a:rPr lang="en" sz="2200"/>
              <a:t>Robot 1: two layers, four wheels</a:t>
            </a:r>
          </a:p>
          <a:p>
            <a:pPr indent="-368300" lvl="1" marL="914400">
              <a:spcBef>
                <a:spcPts val="0"/>
              </a:spcBef>
              <a:buSzPct val="100000"/>
            </a:pPr>
            <a:r>
              <a:rPr lang="en" sz="2200"/>
              <a:t>Robot 2 (smaller): two or three layers, 2 wheels + castor</a:t>
            </a:r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8425" y="3421325"/>
            <a:ext cx="2818975" cy="148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62633" y="3303399"/>
            <a:ext cx="2177800" cy="1717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Feedback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783825" y="1152475"/>
            <a:ext cx="3663900" cy="341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Questions?</a:t>
            </a: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Comments?</a:t>
            </a: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Concerns?</a:t>
            </a: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Complaints?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54050" y="1670475"/>
            <a:ext cx="3173875" cy="2380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