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5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9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7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1C3-A77F-49D7-AD6A-9666499623AC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A1C3-A77F-49D7-AD6A-9666499623A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8FBE-782C-465D-BBD3-FB751127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8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Autonomous Sentry Gun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David Campbell</a:t>
            </a:r>
          </a:p>
          <a:p>
            <a:r>
              <a:rPr lang="en-US" sz="3200" dirty="0" smtClean="0"/>
              <a:t>January 27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387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Tracking and engaging an object autonomously has many applications: </a:t>
            </a:r>
          </a:p>
          <a:p>
            <a:pPr lvl="1"/>
            <a:r>
              <a:rPr lang="en-US" sz="2000" dirty="0" smtClean="0"/>
              <a:t>Law Enforcement &amp; Military training</a:t>
            </a:r>
          </a:p>
          <a:p>
            <a:pPr lvl="1"/>
            <a:r>
              <a:rPr lang="en-US" sz="2000" dirty="0" smtClean="0"/>
              <a:t>Autonomous Hi-detail security camera systems</a:t>
            </a:r>
          </a:p>
          <a:p>
            <a:pPr lvl="1"/>
            <a:r>
              <a:rPr lang="en-US" sz="2000" dirty="0" smtClean="0"/>
              <a:t>Scenario Paintball/Airsoft/Laser-Tag </a:t>
            </a:r>
          </a:p>
          <a:p>
            <a:r>
              <a:rPr lang="en-US" sz="2400" dirty="0" smtClean="0"/>
              <a:t>I hope to improve the system’s performance with the added depth data</a:t>
            </a:r>
          </a:p>
          <a:p>
            <a:r>
              <a:rPr lang="en-US" sz="2400" dirty="0" smtClean="0"/>
              <a:t>My approach to the problem is adding depth data to the current targeting system</a:t>
            </a:r>
          </a:p>
          <a:p>
            <a:r>
              <a:rPr lang="en-US" sz="2400" dirty="0" smtClean="0"/>
              <a:t>What I have done so far is to replace the webcam with a Kinect and have spent several days working on the code</a:t>
            </a:r>
          </a:p>
          <a:p>
            <a:r>
              <a:rPr lang="en-US" sz="2400" dirty="0" smtClean="0"/>
              <a:t>The results so far have been good and I plan to continue working on the code to improve the system further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34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Sentry guns were a favorite </a:t>
            </a:r>
            <a:r>
              <a:rPr lang="en-US" dirty="0" smtClean="0"/>
              <a:t>video game weapon </a:t>
            </a:r>
            <a:r>
              <a:rPr lang="en-US" dirty="0"/>
              <a:t>of </a:t>
            </a:r>
            <a:r>
              <a:rPr lang="en-US" dirty="0" smtClean="0"/>
              <a:t>mine</a:t>
            </a:r>
          </a:p>
          <a:p>
            <a:r>
              <a:rPr lang="en-US" dirty="0" smtClean="0"/>
              <a:t>I started trying to build them in 2008</a:t>
            </a:r>
          </a:p>
          <a:p>
            <a:r>
              <a:rPr lang="en-US" dirty="0" smtClean="0"/>
              <a:t>Getting it to perform like a human player was very challenging</a:t>
            </a:r>
          </a:p>
          <a:p>
            <a:r>
              <a:rPr lang="en-US" dirty="0" smtClean="0"/>
              <a:t>Most of the work will be in the software</a:t>
            </a:r>
          </a:p>
          <a:p>
            <a:r>
              <a:rPr lang="en-US" dirty="0" smtClean="0"/>
              <a:t>The problem will be in correctly handing the depth data in such a way that it provides meaningful and significant improvements to false target filtering and target anticipation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1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challenge will be mostly in software</a:t>
            </a:r>
          </a:p>
          <a:p>
            <a:r>
              <a:rPr lang="en-US" dirty="0" smtClean="0"/>
              <a:t>Even with depth data, there are still issues such as how to handle noise and zero depth data</a:t>
            </a:r>
          </a:p>
          <a:p>
            <a:r>
              <a:rPr lang="en-US" dirty="0" smtClean="0"/>
              <a:t>Target anticipation with depth will not be as simple as the math suggests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0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the Kinect is working but there is much to do in the software</a:t>
            </a:r>
          </a:p>
          <a:p>
            <a:r>
              <a:rPr lang="en-US" dirty="0" smtClean="0"/>
              <a:t>The hardware works but could be improved</a:t>
            </a:r>
          </a:p>
          <a:p>
            <a:r>
              <a:rPr lang="en-US" dirty="0" smtClean="0"/>
              <a:t>The new target anticipation algorithm has not been implemented yet</a:t>
            </a:r>
          </a:p>
          <a:p>
            <a:r>
              <a:rPr lang="en-US" dirty="0" smtClean="0"/>
              <a:t>Several bugs need to be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8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printed design</a:t>
            </a:r>
          </a:p>
          <a:p>
            <a:r>
              <a:rPr lang="en-US" dirty="0" smtClean="0"/>
              <a:t>Two </a:t>
            </a:r>
            <a:r>
              <a:rPr lang="en-US" dirty="0"/>
              <a:t>K</a:t>
            </a:r>
            <a:r>
              <a:rPr lang="en-US" dirty="0" smtClean="0"/>
              <a:t>inects for a wider FOV</a:t>
            </a:r>
          </a:p>
          <a:p>
            <a:r>
              <a:rPr lang="en-US" dirty="0" smtClean="0"/>
              <a:t>Kinect V2</a:t>
            </a:r>
          </a:p>
          <a:p>
            <a:r>
              <a:rPr lang="en-US" dirty="0" smtClean="0"/>
              <a:t>24GHz Doppler radar (from adaptive cruise control systems)</a:t>
            </a:r>
          </a:p>
          <a:p>
            <a:r>
              <a:rPr lang="en-US" dirty="0" smtClean="0"/>
              <a:t>LIDAR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3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274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Autonomous Sentry Gun</vt:lpstr>
      <vt:lpstr>Summary:</vt:lpstr>
      <vt:lpstr>Introduction</vt:lpstr>
      <vt:lpstr>Body of Talk</vt:lpstr>
      <vt:lpstr>Conclusion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Sentry Gun</dc:title>
  <dc:creator>David</dc:creator>
  <cp:lastModifiedBy>David</cp:lastModifiedBy>
  <cp:revision>7</cp:revision>
  <dcterms:created xsi:type="dcterms:W3CDTF">2016-01-28T04:57:36Z</dcterms:created>
  <dcterms:modified xsi:type="dcterms:W3CDTF">2016-01-28T07:09:27Z</dcterms:modified>
</cp:coreProperties>
</file>