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A0C"/>
    <a:srgbClr val="BD9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4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0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39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1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0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8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2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2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0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619760"/>
            <a:ext cx="8791575" cy="270141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EVI</a:t>
            </a:r>
            <a:r>
              <a:rPr lang="en-US" sz="8000" dirty="0" smtClean="0">
                <a:latin typeface="+mn-lt"/>
              </a:rPr>
              <a:t>BOT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EARTH VEGETATION IRRIGATOR rOBOT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94100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effectLst/>
              </a:rPr>
              <a:t> </a:t>
            </a:r>
            <a:r>
              <a:rPr lang="en-US" b="1" dirty="0" smtClean="0">
                <a:effectLst/>
              </a:rPr>
              <a:t>Maria </a:t>
            </a:r>
            <a:r>
              <a:rPr lang="en-US" b="1" dirty="0">
                <a:effectLst/>
              </a:rPr>
              <a:t>Carrasquilla</a:t>
            </a:r>
            <a:r>
              <a:rPr lang="en-US" sz="1800" b="1" dirty="0">
                <a:effectLst/>
              </a:rPr>
              <a:t/>
            </a:r>
            <a:br>
              <a:rPr lang="en-US" sz="1800" b="1" dirty="0">
                <a:effectLst/>
              </a:rPr>
            </a:br>
            <a:r>
              <a:rPr lang="en-US" sz="1600" b="1" dirty="0" smtClean="0">
                <a:effectLst/>
              </a:rPr>
              <a:t>TAs</a:t>
            </a:r>
            <a:r>
              <a:rPr lang="en-US" sz="1600" b="1" dirty="0">
                <a:effectLst/>
              </a:rPr>
              <a:t>: </a:t>
            </a:r>
            <a:r>
              <a:rPr lang="en-US" sz="1600" b="1" dirty="0" smtClean="0">
                <a:effectLst/>
              </a:rPr>
              <a:t>Andy Gray, </a:t>
            </a:r>
            <a:r>
              <a:rPr lang="en-US" sz="1600" b="1" dirty="0">
                <a:effectLst/>
              </a:rPr>
              <a:t>Jake </a:t>
            </a:r>
            <a:r>
              <a:rPr lang="en-US" sz="1600" b="1" dirty="0" smtClean="0">
                <a:effectLst/>
              </a:rPr>
              <a:t>Easterling and Ralph </a:t>
            </a:r>
            <a:r>
              <a:rPr lang="en-US" sz="1600" b="1" dirty="0">
                <a:effectLst/>
              </a:rPr>
              <a:t>F. </a:t>
            </a:r>
            <a:r>
              <a:rPr lang="en-US" sz="1600" b="1" dirty="0" smtClean="0">
                <a:effectLst/>
              </a:rPr>
              <a:t>Leyva</a:t>
            </a:r>
            <a:r>
              <a:rPr lang="en-US" sz="1600" b="1" dirty="0">
                <a:effectLst/>
              </a:rPr>
              <a:t/>
            </a:r>
            <a:br>
              <a:rPr lang="en-US" sz="1600" b="1" dirty="0">
                <a:effectLst/>
              </a:rPr>
            </a:br>
            <a:r>
              <a:rPr lang="en-US" sz="1600" b="1" dirty="0">
                <a:effectLst/>
              </a:rPr>
              <a:t>Instructors</a:t>
            </a:r>
            <a:r>
              <a:rPr lang="en-US" sz="1600" b="1" dirty="0" smtClean="0">
                <a:effectLst/>
              </a:rPr>
              <a:t>: </a:t>
            </a:r>
            <a:r>
              <a:rPr lang="en-US" sz="1600" b="1" dirty="0">
                <a:effectLst/>
              </a:rPr>
              <a:t> Dr. A. Antonio </a:t>
            </a:r>
            <a:r>
              <a:rPr lang="en-US" sz="1600" b="1" dirty="0" smtClean="0">
                <a:effectLst/>
              </a:rPr>
              <a:t>Arroyo and Dr</a:t>
            </a:r>
            <a:r>
              <a:rPr lang="en-US" sz="1600" b="1" dirty="0">
                <a:effectLst/>
              </a:rPr>
              <a:t>. Eric M. </a:t>
            </a:r>
            <a:r>
              <a:rPr lang="en-US" sz="1600" b="1" dirty="0" smtClean="0">
                <a:effectLst/>
              </a:rPr>
              <a:t>Schwartz</a:t>
            </a:r>
          </a:p>
          <a:p>
            <a:pPr algn="ctr"/>
            <a:endParaRPr lang="en-US" sz="1600" b="1" dirty="0" smtClean="0">
              <a:effectLst/>
            </a:endParaRPr>
          </a:p>
          <a:p>
            <a:pPr algn="ctr"/>
            <a:r>
              <a:rPr lang="en-US" sz="1600" b="1" dirty="0" smtClean="0">
                <a:effectLst/>
              </a:rPr>
              <a:t>University </a:t>
            </a:r>
            <a:r>
              <a:rPr lang="en-US" sz="1600" b="1" dirty="0">
                <a:effectLst/>
              </a:rPr>
              <a:t>of Florida</a:t>
            </a:r>
            <a:br>
              <a:rPr lang="en-US" sz="1600" b="1" dirty="0">
                <a:effectLst/>
              </a:rPr>
            </a:br>
            <a:r>
              <a:rPr lang="en-US" sz="1600" b="1" dirty="0" smtClean="0">
                <a:effectLst/>
              </a:rPr>
              <a:t>Department of Electrical and Computer Engineering</a:t>
            </a:r>
            <a:r>
              <a:rPr lang="en-US" sz="1600" b="1" dirty="0">
                <a:effectLst/>
              </a:rPr>
              <a:t/>
            </a:r>
            <a:br>
              <a:rPr lang="en-US" sz="1600" b="1" dirty="0">
                <a:effectLst/>
              </a:rPr>
            </a:br>
            <a:r>
              <a:rPr lang="en-US" sz="1600" b="1" dirty="0" smtClean="0">
                <a:effectLst/>
              </a:rPr>
              <a:t>EEL4665/5666 Intelligent </a:t>
            </a:r>
            <a:r>
              <a:rPr lang="en-US" sz="1600" b="1" dirty="0">
                <a:effectLst/>
              </a:rPr>
              <a:t>Machines Design </a:t>
            </a:r>
            <a:r>
              <a:rPr lang="en-US" sz="1600" b="1" dirty="0" smtClean="0">
                <a:effectLst/>
              </a:rPr>
              <a:t>Laboratory</a:t>
            </a:r>
          </a:p>
          <a:p>
            <a:pPr algn="ctr"/>
            <a:r>
              <a:rPr lang="en-US" sz="1600" dirty="0" smtClean="0">
                <a:effectLst/>
              </a:rPr>
              <a:t>28 January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37920"/>
            <a:ext cx="9905999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Problem: Plants need water, but what if there’s no one to water them?</a:t>
            </a:r>
          </a:p>
          <a:p>
            <a:r>
              <a:rPr lang="en-US" dirty="0" smtClean="0"/>
              <a:t>Solution: EVIbot</a:t>
            </a:r>
          </a:p>
          <a:p>
            <a:pPr marL="0" indent="0">
              <a:buNone/>
            </a:pPr>
            <a:r>
              <a:rPr lang="en-US" sz="2600" u="sng" dirty="0" smtClean="0"/>
              <a:t>Objective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Automate plant watering process</a:t>
            </a:r>
          </a:p>
          <a:p>
            <a:pPr marL="0" indent="0">
              <a:buNone/>
            </a:pPr>
            <a:r>
              <a:rPr lang="en-US" sz="2600" u="sng" dirty="0" smtClean="0"/>
              <a:t>Tasks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1. Identify plant (marked pot)</a:t>
            </a:r>
            <a:br>
              <a:rPr lang="en-US" dirty="0" smtClean="0"/>
            </a:br>
            <a:r>
              <a:rPr lang="en-US" dirty="0" smtClean="0"/>
              <a:t>2. Drive up to the pot</a:t>
            </a:r>
            <a:br>
              <a:rPr lang="en-US" dirty="0" smtClean="0"/>
            </a:br>
            <a:r>
              <a:rPr lang="en-US" dirty="0" smtClean="0"/>
              <a:t>3. Determine if the plant needs water</a:t>
            </a:r>
            <a:br>
              <a:rPr lang="en-US" dirty="0" smtClean="0"/>
            </a:br>
            <a:r>
              <a:rPr lang="en-US" dirty="0" smtClean="0"/>
              <a:t>	a. Water plant</a:t>
            </a:r>
            <a:br>
              <a:rPr lang="en-US" dirty="0" smtClean="0"/>
            </a:br>
            <a:r>
              <a:rPr lang="en-US" dirty="0" smtClean="0"/>
              <a:t>4. Move to next plant or stop task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22" y="2176526"/>
            <a:ext cx="3855278" cy="3083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65" y="3579958"/>
            <a:ext cx="9753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2395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Integrated system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178" y="1239520"/>
            <a:ext cx="7730469" cy="3840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62644" y="5506361"/>
            <a:ext cx="1707516" cy="544196"/>
          </a:xfrm>
          <a:prstGeom prst="rect">
            <a:avLst/>
          </a:prstGeom>
          <a:solidFill>
            <a:srgbClr val="002060"/>
          </a:solidFill>
          <a:ln w="19050">
            <a:solidFill>
              <a:srgbClr val="FB8A0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9"/>
          <p:cNvSpPr txBox="1"/>
          <p:nvPr/>
        </p:nvSpPr>
        <p:spPr>
          <a:xfrm>
            <a:off x="8616315" y="5578117"/>
            <a:ext cx="1400176" cy="3134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Soil Sensor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94"/>
          <a:stretch/>
        </p:blipFill>
        <p:spPr>
          <a:xfrm rot="3038604">
            <a:off x="7431325" y="4605123"/>
            <a:ext cx="908750" cy="11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Mechanical Hardware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5920"/>
            <a:ext cx="9905999" cy="4145281"/>
          </a:xfrm>
        </p:spPr>
        <p:txBody>
          <a:bodyPr/>
          <a:lstStyle/>
          <a:p>
            <a:r>
              <a:rPr lang="en-US" sz="2800" dirty="0" smtClean="0"/>
              <a:t>3-Wheel mobile platform</a:t>
            </a:r>
          </a:p>
          <a:p>
            <a:r>
              <a:rPr lang="en-US" sz="2800" dirty="0" smtClean="0"/>
              <a:t>2-tiered platform</a:t>
            </a:r>
          </a:p>
          <a:p>
            <a:pPr lvl="1"/>
            <a:r>
              <a:rPr lang="en-US" sz="2400" dirty="0" smtClean="0"/>
              <a:t>Electronics housed in the middle</a:t>
            </a:r>
          </a:p>
          <a:p>
            <a:r>
              <a:rPr lang="en-US" sz="2800" dirty="0" smtClean="0"/>
              <a:t>2 DC motors for drive wheels</a:t>
            </a:r>
          </a:p>
          <a:p>
            <a:r>
              <a:rPr lang="en-US" sz="2800" dirty="0" smtClean="0"/>
              <a:t>1 Water pump </a:t>
            </a:r>
          </a:p>
          <a:p>
            <a:r>
              <a:rPr lang="en-US" sz="2800" dirty="0" smtClean="0"/>
              <a:t>Plastic container and hose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mall DC Motors - 52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30" y="4226561"/>
            <a:ext cx="234696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2.mae.ufl.edu/designlab/Class%20Projects/Background%20Information/Mobile%20robotic%20platforms_files/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43" y="1478570"/>
            <a:ext cx="3177518" cy="23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319" y="2742916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3-wheel platform</a:t>
            </a:r>
            <a:endParaRPr lang="en-US" sz="1200" dirty="0"/>
          </a:p>
        </p:txBody>
      </p:sp>
      <p:pic>
        <p:nvPicPr>
          <p:cNvPr id="2056" name="Picture 8" descr="http://i.ebayimg.com/images/g/csMAAOSwx-BVgNT-/s-l1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89" y="3645447"/>
            <a:ext cx="3009156" cy="30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sensors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43126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RF receiver</a:t>
            </a:r>
          </a:p>
          <a:p>
            <a:r>
              <a:rPr lang="en-US" sz="3200" dirty="0" smtClean="0"/>
              <a:t>2 Ultrasonic sensors</a:t>
            </a:r>
          </a:p>
          <a:p>
            <a:r>
              <a:rPr lang="en-US" sz="3200" dirty="0" smtClean="0"/>
              <a:t>2 Bump switches w/ whiskers</a:t>
            </a:r>
          </a:p>
          <a:p>
            <a:r>
              <a:rPr lang="en-US" sz="3200" dirty="0" smtClean="0"/>
              <a:t>Soil moisture sensor (external)</a:t>
            </a:r>
          </a:p>
        </p:txBody>
      </p:sp>
      <p:pic>
        <p:nvPicPr>
          <p:cNvPr id="8" name="Picture 2" descr="http://rayshobby.net/wordpress/wp-content/uploads/2014/07/IMG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53" y="1251689"/>
            <a:ext cx="3430904" cy="25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dmypi.com/image/data/rpi-products/hacking-and-prototyping/sensors/hc-sr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028">
            <a:off x="1892360" y="4692193"/>
            <a:ext cx="2448127" cy="20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01.i.aliimg.com/wsphoto/v0/1060587587/-font-b-RF-b-font-Wireless-Transmitter-and-font-b-Receiver-b-font-Link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31849" r="45062" b="10490"/>
          <a:stretch/>
        </p:blipFill>
        <p:spPr bwMode="auto">
          <a:xfrm>
            <a:off x="5581591" y="4541131"/>
            <a:ext cx="1966523" cy="20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nap-Action Switch with 15.6mm Bump Lever: 3-Pin, SPDT, 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32" y="4465556"/>
            <a:ext cx="1809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653" y="1258598"/>
            <a:ext cx="9905998" cy="429892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981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203</TotalTime>
  <Words>73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SimSun</vt:lpstr>
      <vt:lpstr>Arial</vt:lpstr>
      <vt:lpstr>Times New Roman</vt:lpstr>
      <vt:lpstr>Trebuchet MS</vt:lpstr>
      <vt:lpstr>Tw Cen MT</vt:lpstr>
      <vt:lpstr>Circuit</vt:lpstr>
      <vt:lpstr>EVIBOT THE EARTH VEGETATION IRRIGATOR rOBOT</vt:lpstr>
      <vt:lpstr>introduction</vt:lpstr>
      <vt:lpstr>Integrated system</vt:lpstr>
      <vt:lpstr>Mechanical Hardware </vt:lpstr>
      <vt:lpstr>sensors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Maria Carrasquilla</dc:creator>
  <cp:lastModifiedBy>Maria Carrasquilla</cp:lastModifiedBy>
  <cp:revision>18</cp:revision>
  <dcterms:created xsi:type="dcterms:W3CDTF">2016-01-28T01:05:17Z</dcterms:created>
  <dcterms:modified xsi:type="dcterms:W3CDTF">2016-01-28T04:28:24Z</dcterms:modified>
</cp:coreProperties>
</file>