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5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27"/>
  </p:normalViewPr>
  <p:slideViewPr>
    <p:cSldViewPr snapToGrid="0" snapToObjects="1">
      <p:cViewPr varScale="1">
        <p:scale>
          <a:sx n="73" d="100"/>
          <a:sy n="73" d="100"/>
        </p:scale>
        <p:origin x="19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67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19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379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25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7799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838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148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9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32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70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62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67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94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2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82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9370" y="1210972"/>
            <a:ext cx="4943006" cy="2262781"/>
          </a:xfrm>
        </p:spPr>
        <p:txBody>
          <a:bodyPr/>
          <a:lstStyle/>
          <a:p>
            <a:r>
              <a:rPr lang="en-US" dirty="0" smtClean="0"/>
              <a:t>Dancing Robot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750" y="3893478"/>
            <a:ext cx="8915399" cy="112628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Student Name: </a:t>
            </a:r>
            <a:r>
              <a:rPr lang="en-US" dirty="0" err="1" smtClean="0"/>
              <a:t>Huizhong</a:t>
            </a:r>
            <a:r>
              <a:rPr lang="en-US" dirty="0" smtClean="0"/>
              <a:t> Cheng</a:t>
            </a:r>
          </a:p>
          <a:p>
            <a:r>
              <a:rPr lang="en-US" dirty="0" smtClean="0"/>
              <a:t>Instructors: </a:t>
            </a:r>
            <a:r>
              <a:rPr lang="en-US" dirty="0"/>
              <a:t>Dr. A. Antonio </a:t>
            </a:r>
            <a:r>
              <a:rPr lang="en-US" dirty="0" smtClean="0"/>
              <a:t>Arroyo, </a:t>
            </a:r>
            <a:r>
              <a:rPr lang="en-US" dirty="0"/>
              <a:t>Dr. Eric M. </a:t>
            </a:r>
            <a:r>
              <a:rPr lang="en-US" dirty="0" smtClean="0"/>
              <a:t>Schwartz</a:t>
            </a:r>
          </a:p>
          <a:p>
            <a:r>
              <a:rPr lang="en-US" dirty="0" smtClean="0"/>
              <a:t>TAs: </a:t>
            </a:r>
            <a:r>
              <a:rPr lang="en-US" i="1" dirty="0"/>
              <a:t>TAs: </a:t>
            </a:r>
            <a:r>
              <a:rPr lang="en-US" dirty="0"/>
              <a:t>Andy Gray, Jake </a:t>
            </a:r>
            <a:r>
              <a:rPr lang="en-US" dirty="0" err="1"/>
              <a:t>Easterling</a:t>
            </a:r>
            <a:r>
              <a:rPr lang="en-US" dirty="0"/>
              <a:t>, Ralph F. Leyva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10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Structure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73" t="9286"/>
          <a:stretch/>
        </p:blipFill>
        <p:spPr>
          <a:xfrm>
            <a:off x="2217373" y="1270000"/>
            <a:ext cx="5516589" cy="528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09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531" y="116590"/>
            <a:ext cx="8596668" cy="739515"/>
          </a:xfrm>
        </p:spPr>
        <p:txBody>
          <a:bodyPr/>
          <a:lstStyle/>
          <a:p>
            <a:r>
              <a:rPr lang="en-US" smtClean="0"/>
              <a:t>Function and Hardware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36" t="15372"/>
          <a:stretch/>
        </p:blipFill>
        <p:spPr>
          <a:xfrm>
            <a:off x="6420459" y="1633927"/>
            <a:ext cx="2958475" cy="3654269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7531" y="1004340"/>
            <a:ext cx="6682836" cy="5677814"/>
          </a:xfrm>
        </p:spPr>
        <p:txBody>
          <a:bodyPr>
            <a:normAutofit/>
          </a:bodyPr>
          <a:lstStyle/>
          <a:p>
            <a:r>
              <a:rPr lang="en-US" dirty="0" smtClean="0"/>
              <a:t>Movement</a:t>
            </a:r>
          </a:p>
          <a:p>
            <a:pPr lvl="1">
              <a:buFont typeface="Wingdings" charset="2"/>
              <a:buChar char="q"/>
            </a:pPr>
            <a:r>
              <a:rPr lang="en-US" dirty="0"/>
              <a:t>Tilt (backward-forward)</a:t>
            </a:r>
          </a:p>
          <a:p>
            <a:pPr lvl="1">
              <a:buFont typeface="Wingdings" charset="2"/>
              <a:buChar char="q"/>
            </a:pPr>
            <a:r>
              <a:rPr lang="en-US" dirty="0"/>
              <a:t>Tilt (left-right)</a:t>
            </a:r>
          </a:p>
          <a:p>
            <a:pPr lvl="1">
              <a:buFont typeface="Wingdings" charset="2"/>
              <a:buChar char="q"/>
            </a:pPr>
            <a:r>
              <a:rPr lang="en-US" dirty="0"/>
              <a:t>vertical-shrink </a:t>
            </a:r>
          </a:p>
          <a:p>
            <a:pPr lvl="1">
              <a:buFont typeface="Wingdings" charset="2"/>
              <a:buChar char="q"/>
            </a:pPr>
            <a:r>
              <a:rPr lang="en-US" dirty="0"/>
              <a:t>horizontal-rotate </a:t>
            </a:r>
          </a:p>
          <a:p>
            <a:pPr lvl="1">
              <a:buFont typeface="Wingdings" charset="2"/>
              <a:buChar char="q"/>
            </a:pPr>
            <a:r>
              <a:rPr lang="en-US" dirty="0"/>
              <a:t>Various </a:t>
            </a:r>
            <a:r>
              <a:rPr lang="en-US" dirty="0" smtClean="0"/>
              <a:t>Combination</a:t>
            </a:r>
          </a:p>
          <a:p>
            <a:r>
              <a:rPr lang="en-US" dirty="0" smtClean="0"/>
              <a:t>Obstacle Avoidance</a:t>
            </a:r>
          </a:p>
          <a:p>
            <a:r>
              <a:rPr lang="en-US" dirty="0"/>
              <a:t>Hardware</a:t>
            </a:r>
          </a:p>
          <a:p>
            <a:pPr lvl="1">
              <a:buFont typeface="Wingdings" charset="2"/>
              <a:buChar char="q"/>
            </a:pPr>
            <a:r>
              <a:rPr lang="en-US" dirty="0"/>
              <a:t>Raspberry pi </a:t>
            </a:r>
            <a:r>
              <a:rPr lang="en-US" dirty="0" smtClean="0"/>
              <a:t>2 model B</a:t>
            </a:r>
            <a:endParaRPr lang="en-US" dirty="0"/>
          </a:p>
          <a:p>
            <a:pPr lvl="1">
              <a:buFont typeface="Wingdings" charset="2"/>
              <a:buChar char="q"/>
            </a:pPr>
            <a:r>
              <a:rPr lang="en-US" dirty="0"/>
              <a:t>Arduino UNO</a:t>
            </a:r>
          </a:p>
          <a:p>
            <a:pPr lvl="1">
              <a:buFont typeface="Wingdings" charset="2"/>
              <a:buChar char="q"/>
            </a:pPr>
            <a:r>
              <a:rPr lang="en-US" altLang="zh-CN" dirty="0" smtClean="0"/>
              <a:t>Microphone</a:t>
            </a:r>
          </a:p>
          <a:p>
            <a:pPr lvl="1">
              <a:buFont typeface="Wingdings" charset="2"/>
              <a:buChar char="q"/>
            </a:pPr>
            <a:r>
              <a:rPr lang="en-US" altLang="zh-CN" dirty="0"/>
              <a:t>Ultrasonic Ranging Module </a:t>
            </a:r>
          </a:p>
          <a:p>
            <a:pPr lvl="1">
              <a:buFont typeface="Wingdings" charset="2"/>
              <a:buChar char="q"/>
            </a:pPr>
            <a:r>
              <a:rPr lang="en-US" altLang="zh-CN" dirty="0" smtClean="0"/>
              <a:t>4 </a:t>
            </a:r>
            <a:r>
              <a:rPr lang="en-US" altLang="zh-CN" dirty="0" smtClean="0"/>
              <a:t>Servo</a:t>
            </a:r>
            <a:r>
              <a:rPr lang="zh-CN" altLang="en-US" dirty="0" smtClean="0"/>
              <a:t> </a:t>
            </a:r>
            <a:r>
              <a:rPr lang="en-US" altLang="zh-CN" dirty="0" smtClean="0"/>
              <a:t>motors</a:t>
            </a:r>
            <a:r>
              <a:rPr lang="zh-CN" altLang="en-US" dirty="0" smtClean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body</a:t>
            </a:r>
          </a:p>
          <a:p>
            <a:pPr lvl="1">
              <a:buFont typeface="Wingdings" charset="2"/>
              <a:buChar char="q"/>
            </a:pPr>
            <a:r>
              <a:rPr lang="en-US" altLang="zh-CN" dirty="0" smtClean="0"/>
              <a:t>2 </a:t>
            </a:r>
            <a:r>
              <a:rPr lang="en-US" altLang="zh-CN" dirty="0"/>
              <a:t>G</a:t>
            </a:r>
            <a:r>
              <a:rPr lang="en-US" dirty="0" smtClean="0"/>
              <a:t>ear </a:t>
            </a:r>
            <a:r>
              <a:rPr lang="en-US" dirty="0"/>
              <a:t>motor</a:t>
            </a:r>
            <a:r>
              <a:rPr lang="zh-CN" altLang="en-US" dirty="0" smtClean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b</a:t>
            </a:r>
            <a:r>
              <a:rPr lang="en-US" altLang="zh-CN" dirty="0" smtClean="0"/>
              <a:t>ottom platform</a:t>
            </a:r>
            <a:endParaRPr lang="en-US" altLang="zh-CN" dirty="0"/>
          </a:p>
          <a:p>
            <a:pPr lvl="1">
              <a:buFont typeface="Wingdings" charset="2"/>
              <a:buChar char="q"/>
            </a:pPr>
            <a:r>
              <a:rPr lang="en-US" dirty="0"/>
              <a:t>Arduino Motor Shield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914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DSP Flow Chart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4637" y="1275069"/>
            <a:ext cx="3851031" cy="5278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41873" y="2022936"/>
            <a:ext cx="3508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FFT</a:t>
            </a:r>
          </a:p>
          <a:p>
            <a:r>
              <a:rPr lang="en-US" dirty="0" smtClean="0"/>
              <a:t>Accentuate low frequency</a:t>
            </a:r>
          </a:p>
          <a:p>
            <a:r>
              <a:rPr lang="en-US" dirty="0" smtClean="0"/>
              <a:t>Attenuate high frequency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5696465" y="2406257"/>
            <a:ext cx="765169" cy="1566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78233" y="3616469"/>
            <a:ext cx="347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Energy</a:t>
            </a:r>
            <a:r>
              <a:rPr lang="zh-CN" altLang="en-US" dirty="0" smtClean="0"/>
              <a:t> </a:t>
            </a:r>
            <a:r>
              <a:rPr lang="en-US" altLang="zh-CN" dirty="0" smtClean="0"/>
              <a:t>envelope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5696465" y="3722791"/>
            <a:ext cx="765169" cy="1566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09479" y="5178801"/>
            <a:ext cx="2891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Adaptive </a:t>
            </a:r>
            <a:r>
              <a:rPr lang="en-US" dirty="0" err="1" smtClean="0"/>
              <a:t>Thresholding</a:t>
            </a:r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ecision process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5696465" y="5423623"/>
            <a:ext cx="765169" cy="1566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201297" y="2697722"/>
            <a:ext cx="1495168" cy="156689"/>
          </a:xfrm>
          <a:prstGeom prst="rect">
            <a:avLst/>
          </a:prstGeom>
          <a:ln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" charset="0"/>
                <a:ea typeface="Times" charset="0"/>
                <a:cs typeface="Times" charset="0"/>
              </a:rPr>
              <a:t>Pre-Process</a:t>
            </a:r>
            <a:endParaRPr lang="en-US" sz="1200" dirty="0"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4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237</TotalTime>
  <Words>99</Words>
  <Application>Microsoft Macintosh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Times</vt:lpstr>
      <vt:lpstr>Trebuchet MS</vt:lpstr>
      <vt:lpstr>Wingdings</vt:lpstr>
      <vt:lpstr>Wingdings 3</vt:lpstr>
      <vt:lpstr>华文新魏</vt:lpstr>
      <vt:lpstr>Arial</vt:lpstr>
      <vt:lpstr>Facet</vt:lpstr>
      <vt:lpstr>Dancing Robot</vt:lpstr>
      <vt:lpstr>System Structure</vt:lpstr>
      <vt:lpstr>Function and Hardware</vt:lpstr>
      <vt:lpstr>DSP Flow Chart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Dancing Robot</dc:title>
  <dc:creator>Cheng,Huizhong</dc:creator>
  <cp:lastModifiedBy>Cheng,Huizhong</cp:lastModifiedBy>
  <cp:revision>24</cp:revision>
  <dcterms:created xsi:type="dcterms:W3CDTF">2016-01-28T03:17:04Z</dcterms:created>
  <dcterms:modified xsi:type="dcterms:W3CDTF">2016-01-28T07:20:16Z</dcterms:modified>
</cp:coreProperties>
</file>