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3880B1E-A201-44A8-BEFD-DB1A8CA244EF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F339062-6D5A-4663-A355-F980152AE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80B1E-A201-44A8-BEFD-DB1A8CA244EF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9062-6D5A-4663-A355-F980152AE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80B1E-A201-44A8-BEFD-DB1A8CA244EF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9062-6D5A-4663-A355-F980152AE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80B1E-A201-44A8-BEFD-DB1A8CA244EF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9062-6D5A-4663-A355-F980152AE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80B1E-A201-44A8-BEFD-DB1A8CA244EF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9062-6D5A-4663-A355-F980152AE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80B1E-A201-44A8-BEFD-DB1A8CA244EF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9062-6D5A-4663-A355-F980152AE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3880B1E-A201-44A8-BEFD-DB1A8CA244EF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F339062-6D5A-4663-A355-F980152AE9AE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3880B1E-A201-44A8-BEFD-DB1A8CA244EF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F339062-6D5A-4663-A355-F980152AE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80B1E-A201-44A8-BEFD-DB1A8CA244EF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9062-6D5A-4663-A355-F980152AE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80B1E-A201-44A8-BEFD-DB1A8CA244EF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9062-6D5A-4663-A355-F980152AE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80B1E-A201-44A8-BEFD-DB1A8CA244EF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39062-6D5A-4663-A355-F980152AE9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3880B1E-A201-44A8-BEFD-DB1A8CA244EF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F339062-6D5A-4663-A355-F980152AE9A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cap="none" dirty="0" err="1" smtClean="0"/>
              <a:t>TEMRo</a:t>
            </a:r>
            <a:endParaRPr lang="en-US" sz="72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Target Eliminating </a:t>
            </a:r>
            <a:r>
              <a:rPr lang="en-US" dirty="0" err="1" smtClean="0"/>
              <a:t>Medivac</a:t>
            </a:r>
            <a:r>
              <a:rPr lang="en-US" dirty="0" smtClean="0"/>
              <a:t> Robot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Alexander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Cornejo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Oral Report 1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Date: 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/28/16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3733800" cy="4325112"/>
          </a:xfrm>
        </p:spPr>
        <p:txBody>
          <a:bodyPr/>
          <a:lstStyle/>
          <a:p>
            <a:r>
              <a:rPr lang="en-US" dirty="0" smtClean="0"/>
              <a:t>Mission:</a:t>
            </a:r>
          </a:p>
          <a:p>
            <a:pPr lvl="1"/>
            <a:r>
              <a:rPr lang="en-US" dirty="0" smtClean="0"/>
              <a:t>Identify home base and navigate to it</a:t>
            </a:r>
          </a:p>
          <a:p>
            <a:pPr lvl="1"/>
            <a:r>
              <a:rPr lang="en-US" dirty="0" smtClean="0"/>
              <a:t>Will protect “passengers” with laser turret</a:t>
            </a:r>
          </a:p>
          <a:p>
            <a:pPr lvl="1"/>
            <a:endParaRPr lang="en-US" dirty="0" smtClean="0"/>
          </a:p>
        </p:txBody>
      </p:sp>
      <p:pic>
        <p:nvPicPr>
          <p:cNvPr id="4" name="Picture 3" descr="halo-4-warthog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14800" y="2667000"/>
            <a:ext cx="5029200" cy="3352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Behaviors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Avoid obstacles while tracking home base identifier</a:t>
            </a:r>
          </a:p>
          <a:p>
            <a:r>
              <a:rPr lang="en-US" dirty="0" smtClean="0"/>
              <a:t>Once in view of targets switch to seek and “destroy mode”</a:t>
            </a:r>
          </a:p>
          <a:p>
            <a:pPr lvl="1"/>
            <a:r>
              <a:rPr lang="en-US" dirty="0" smtClean="0"/>
              <a:t>Turret on pan/tilt</a:t>
            </a:r>
          </a:p>
          <a:p>
            <a:pPr lvl="1"/>
            <a:r>
              <a:rPr lang="en-US" dirty="0" smtClean="0"/>
              <a:t>Fires laser</a:t>
            </a:r>
          </a:p>
          <a:p>
            <a:r>
              <a:rPr lang="en-US" dirty="0" smtClean="0"/>
              <a:t>After targets are “eliminated”, it will complete journey home</a:t>
            </a:r>
            <a:endParaRPr lang="en-US" dirty="0"/>
          </a:p>
        </p:txBody>
      </p:sp>
      <p:pic>
        <p:nvPicPr>
          <p:cNvPr id="4" name="Picture 3" descr="Laser poin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5943600"/>
            <a:ext cx="7543800" cy="4742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System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b="1" dirty="0" smtClean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3352800" y="3962401"/>
            <a:ext cx="1160462" cy="2109787"/>
          </a:xfrm>
          <a:prstGeom prst="flowChartProcess">
            <a:avLst/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b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ARDUINO UNO</a:t>
            </a: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3352800" y="2362201"/>
            <a:ext cx="1524000" cy="1066800"/>
          </a:xfrm>
          <a:prstGeom prst="flowChartProcess">
            <a:avLst/>
          </a:prstGeom>
          <a:solidFill>
            <a:srgbClr val="C0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b="1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RASPBERRY PI 2</a:t>
            </a:r>
            <a:endParaRPr lang="en-US" b="1" dirty="0">
              <a:solidFill>
                <a:schemeClr val="bg1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5029200" y="3810001"/>
            <a:ext cx="1447800" cy="609600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b="1" dirty="0">
                <a:latin typeface="Calibri" pitchFamily="34" charset="0"/>
                <a:cs typeface="Arial" pitchFamily="34" charset="0"/>
              </a:rPr>
              <a:t>Laser Pointer</a:t>
            </a:r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1447800" y="3810001"/>
            <a:ext cx="1377950" cy="785812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b="1" dirty="0">
                <a:latin typeface="Calibri" pitchFamily="34" charset="0"/>
                <a:cs typeface="Arial" pitchFamily="34" charset="0"/>
              </a:rPr>
              <a:t>Ultrasonic Sensors</a:t>
            </a:r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1066800" y="2286001"/>
            <a:ext cx="1758950" cy="1143000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Camera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Module</a:t>
            </a:r>
            <a:endParaRPr kumimoji="0" lang="en-US" sz="1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1447800" y="4800601"/>
            <a:ext cx="1377950" cy="831850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b="1" dirty="0">
                <a:latin typeface="Calibri" pitchFamily="34" charset="0"/>
                <a:cs typeface="Arial" pitchFamily="34" charset="0"/>
              </a:rPr>
              <a:t>Bump Switches</a:t>
            </a:r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2825750" y="2909888"/>
            <a:ext cx="527050" cy="209550"/>
          </a:xfrm>
          <a:prstGeom prst="rightArrow">
            <a:avLst>
              <a:gd name="adj1" fmla="val 50000"/>
              <a:gd name="adj2" fmla="val 62879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>
            <a:off x="2825750" y="4173538"/>
            <a:ext cx="528637" cy="211138"/>
          </a:xfrm>
          <a:prstGeom prst="rightArrow">
            <a:avLst>
              <a:gd name="adj1" fmla="val 50000"/>
              <a:gd name="adj2" fmla="val 6259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/>
          <p:cNvSpPr>
            <a:spLocks noChangeArrowheads="1"/>
          </p:cNvSpPr>
          <p:nvPr/>
        </p:nvSpPr>
        <p:spPr bwMode="auto">
          <a:xfrm>
            <a:off x="2825750" y="4913313"/>
            <a:ext cx="527050" cy="209550"/>
          </a:xfrm>
          <a:prstGeom prst="rightArrow">
            <a:avLst>
              <a:gd name="adj1" fmla="val 50000"/>
              <a:gd name="adj2" fmla="val 62879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" name="AutoShape 11"/>
          <p:cNvSpPr>
            <a:spLocks noChangeArrowheads="1"/>
          </p:cNvSpPr>
          <p:nvPr/>
        </p:nvSpPr>
        <p:spPr bwMode="auto">
          <a:xfrm>
            <a:off x="4513262" y="4068763"/>
            <a:ext cx="422275" cy="209550"/>
          </a:xfrm>
          <a:prstGeom prst="rightArrow">
            <a:avLst>
              <a:gd name="adj1" fmla="val 50000"/>
              <a:gd name="adj2" fmla="val 50379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/>
          <p:cNvSpPr>
            <a:spLocks noChangeArrowheads="1"/>
          </p:cNvSpPr>
          <p:nvPr/>
        </p:nvSpPr>
        <p:spPr bwMode="auto">
          <a:xfrm rot="5400000">
            <a:off x="3669506" y="3647282"/>
            <a:ext cx="422275" cy="21113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" name="AutoShape 13"/>
          <p:cNvSpPr>
            <a:spLocks noChangeArrowheads="1"/>
          </p:cNvSpPr>
          <p:nvPr/>
        </p:nvSpPr>
        <p:spPr bwMode="auto">
          <a:xfrm>
            <a:off x="6400800" y="5562601"/>
            <a:ext cx="422275" cy="209550"/>
          </a:xfrm>
          <a:prstGeom prst="rightArrow">
            <a:avLst>
              <a:gd name="adj1" fmla="val 50000"/>
              <a:gd name="adj2" fmla="val 50379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" name="AutoShape 14"/>
          <p:cNvSpPr>
            <a:spLocks noChangeArrowheads="1"/>
          </p:cNvSpPr>
          <p:nvPr/>
        </p:nvSpPr>
        <p:spPr bwMode="auto">
          <a:xfrm>
            <a:off x="4513262" y="5440363"/>
            <a:ext cx="422275" cy="21113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9" name="AutoShape 15"/>
          <p:cNvSpPr>
            <a:spLocks noChangeArrowheads="1"/>
          </p:cNvSpPr>
          <p:nvPr/>
        </p:nvSpPr>
        <p:spPr bwMode="auto">
          <a:xfrm>
            <a:off x="6400800" y="6019801"/>
            <a:ext cx="422275" cy="21113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" name="AutoShape 16"/>
          <p:cNvSpPr>
            <a:spLocks noChangeArrowheads="1"/>
          </p:cNvSpPr>
          <p:nvPr/>
        </p:nvSpPr>
        <p:spPr bwMode="auto">
          <a:xfrm>
            <a:off x="6858000" y="5029201"/>
            <a:ext cx="1630363" cy="774700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b="1" dirty="0">
                <a:latin typeface="Calibri" pitchFamily="34" charset="0"/>
                <a:cs typeface="Arial" pitchFamily="34" charset="0"/>
              </a:rPr>
              <a:t>DC Motor Right</a:t>
            </a:r>
          </a:p>
        </p:txBody>
      </p:sp>
      <p:sp>
        <p:nvSpPr>
          <p:cNvPr id="1041" name="AutoShape 17"/>
          <p:cNvSpPr>
            <a:spLocks noChangeArrowheads="1"/>
          </p:cNvSpPr>
          <p:nvPr/>
        </p:nvSpPr>
        <p:spPr bwMode="auto">
          <a:xfrm>
            <a:off x="6858000" y="5867401"/>
            <a:ext cx="1600200" cy="685799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b="1" dirty="0">
                <a:latin typeface="Calibri" pitchFamily="34" charset="0"/>
                <a:cs typeface="Arial" pitchFamily="34" charset="0"/>
              </a:rPr>
              <a:t>DC Motor Left</a:t>
            </a:r>
          </a:p>
        </p:txBody>
      </p:sp>
      <p:sp>
        <p:nvSpPr>
          <p:cNvPr id="1042" name="AutoShape 18"/>
          <p:cNvSpPr>
            <a:spLocks noChangeArrowheads="1"/>
          </p:cNvSpPr>
          <p:nvPr/>
        </p:nvSpPr>
        <p:spPr bwMode="auto">
          <a:xfrm>
            <a:off x="5029200" y="5486401"/>
            <a:ext cx="1295400" cy="762000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b="1" dirty="0">
                <a:latin typeface="Calibri" pitchFamily="34" charset="0"/>
                <a:cs typeface="Arial" pitchFamily="34" charset="0"/>
              </a:rPr>
              <a:t>Motor Driver</a:t>
            </a:r>
          </a:p>
        </p:txBody>
      </p:sp>
      <p:sp>
        <p:nvSpPr>
          <p:cNvPr id="1043" name="AutoShape 19"/>
          <p:cNvSpPr>
            <a:spLocks noChangeArrowheads="1"/>
          </p:cNvSpPr>
          <p:nvPr/>
        </p:nvSpPr>
        <p:spPr bwMode="auto">
          <a:xfrm>
            <a:off x="5029200" y="4495801"/>
            <a:ext cx="1295400" cy="838200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b="1" dirty="0">
                <a:latin typeface="Calibri" pitchFamily="34" charset="0"/>
                <a:cs typeface="Arial" pitchFamily="34" charset="0"/>
              </a:rPr>
              <a:t>Pan/Tilt</a:t>
            </a:r>
          </a:p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b="1" dirty="0">
                <a:latin typeface="Calibri" pitchFamily="34" charset="0"/>
                <a:cs typeface="Arial" pitchFamily="34" charset="0"/>
              </a:rPr>
              <a:t>2 Servos</a:t>
            </a:r>
          </a:p>
        </p:txBody>
      </p:sp>
      <p:sp>
        <p:nvSpPr>
          <p:cNvPr id="1044" name="AutoShape 20"/>
          <p:cNvSpPr>
            <a:spLocks noChangeArrowheads="1"/>
          </p:cNvSpPr>
          <p:nvPr/>
        </p:nvSpPr>
        <p:spPr bwMode="auto">
          <a:xfrm>
            <a:off x="4513262" y="4805363"/>
            <a:ext cx="422275" cy="21113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Design Sketch</a:t>
            </a:r>
            <a:endParaRPr lang="en-US" dirty="0"/>
          </a:p>
        </p:txBody>
      </p:sp>
      <p:pic>
        <p:nvPicPr>
          <p:cNvPr id="4" name="Content Placeholder 3" descr="ROBOT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62237" y="2306638"/>
            <a:ext cx="3819525" cy="4210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8000" dirty="0" smtClean="0"/>
              <a:t>Questions?</a:t>
            </a:r>
            <a:endParaRPr lang="en-US" sz="8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39</TotalTime>
  <Words>98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Urban</vt:lpstr>
      <vt:lpstr>TEMRo</vt:lpstr>
      <vt:lpstr>Introduction</vt:lpstr>
      <vt:lpstr>Behaviors</vt:lpstr>
      <vt:lpstr>System Overview</vt:lpstr>
      <vt:lpstr>Design Sketch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TEMRo</dc:title>
  <dc:creator>Alex Cornejo</dc:creator>
  <cp:lastModifiedBy>Alex Cornejo</cp:lastModifiedBy>
  <cp:revision>4</cp:revision>
  <dcterms:created xsi:type="dcterms:W3CDTF">2016-01-28T04:31:40Z</dcterms:created>
  <dcterms:modified xsi:type="dcterms:W3CDTF">2016-01-28T05:11:12Z</dcterms:modified>
</cp:coreProperties>
</file>