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577" autoAdjust="0"/>
  </p:normalViewPr>
  <p:slideViewPr>
    <p:cSldViewPr snapToGrid="0">
      <p:cViewPr>
        <p:scale>
          <a:sx n="60" d="100"/>
          <a:sy n="60" d="100"/>
        </p:scale>
        <p:origin x="114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48CF7-0361-4DA9-A42A-66472D8498D5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4EA38-FCC3-42E6-A81F-6FD3BB5A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1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Automation has become a modern engineering interest. From simple excel spreadsheet calculations to industrial automated assembly lines. Automation, in many ways, has improved our ways of life in safety, speed, and efficiency</a:t>
            </a:r>
          </a:p>
          <a:p>
            <a:r>
              <a:rPr lang="en-US" dirty="0" smtClean="0"/>
              <a:t>The idea of reaching an automated world intrigues all human minds.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4EA38-FCC3-42E6-A81F-6FD3BB5A7D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95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situation were</a:t>
            </a:r>
            <a:r>
              <a:rPr lang="en-US" baseline="0" dirty="0" smtClean="0"/>
              <a:t> the car is not able to move.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the car needs aid towing, 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Car is in</a:t>
            </a:r>
            <a:r>
              <a:rPr lang="en-US" baseline="0" dirty="0" smtClean="0"/>
              <a:t> poor network area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Towing trucks are unavailable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aseline="0" dirty="0" smtClean="0"/>
              <a:t>How so? In the next slides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4EA38-FCC3-42E6-A81F-6FD3BB5A7D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61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485274"/>
            <a:ext cx="8825658" cy="3329581"/>
          </a:xfrm>
        </p:spPr>
        <p:txBody>
          <a:bodyPr/>
          <a:lstStyle/>
          <a:p>
            <a:r>
              <a:rPr lang="en-US" dirty="0" smtClean="0"/>
              <a:t>Towing Robot (</a:t>
            </a:r>
            <a:r>
              <a:rPr lang="en-US" dirty="0" err="1" smtClean="0"/>
              <a:t>Towbot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296117"/>
            <a:ext cx="8825658" cy="564641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Imdl</a:t>
            </a:r>
            <a:r>
              <a:rPr lang="en-US" dirty="0" smtClean="0"/>
              <a:t> (eel 4665c)</a:t>
            </a:r>
          </a:p>
          <a:p>
            <a:r>
              <a:rPr lang="en-US" dirty="0" smtClean="0"/>
              <a:t>Instructors: Dr. a. Arroyo, dr. e. Schwartz, Dr. a. gray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54955" y="5342021"/>
            <a:ext cx="8825658" cy="3240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1400" dirty="0" smtClean="0"/>
              <a:t>Presented by </a:t>
            </a:r>
            <a:r>
              <a:rPr lang="en-US" sz="1400" dirty="0" err="1" smtClean="0"/>
              <a:t>diego</a:t>
            </a:r>
            <a:r>
              <a:rPr lang="en-US" sz="1400" dirty="0" smtClean="0"/>
              <a:t> de la </a:t>
            </a:r>
            <a:r>
              <a:rPr lang="en-US" sz="1400" dirty="0" err="1" smtClean="0"/>
              <a:t>hoz</a:t>
            </a:r>
            <a:endParaRPr lang="en-US" sz="1400" dirty="0" smtClean="0"/>
          </a:p>
          <a:p>
            <a:r>
              <a:rPr lang="en-US" sz="1400" dirty="0" smtClean="0"/>
              <a:t>On 28 January 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0829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10146"/>
            <a:ext cx="8946541" cy="47382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Problem: In the real world, cars can be both a gain and a pain</a:t>
            </a:r>
          </a:p>
          <a:p>
            <a:pPr lvl="1"/>
            <a:r>
              <a:rPr lang="en-US" dirty="0" smtClean="0"/>
              <a:t>Car failure, Car accidents, Car </a:t>
            </a:r>
            <a:r>
              <a:rPr lang="en-US" dirty="0"/>
              <a:t> </a:t>
            </a:r>
            <a:r>
              <a:rPr lang="en-US" dirty="0" smtClean="0"/>
              <a:t>needing transportation</a:t>
            </a:r>
          </a:p>
          <a:p>
            <a:pPr lvl="1"/>
            <a:r>
              <a:rPr lang="en-US" dirty="0" smtClean="0"/>
              <a:t>Challenges</a:t>
            </a:r>
            <a:r>
              <a:rPr lang="en-US" dirty="0" smtClean="0"/>
              <a:t>: Communication failure, Time delays, </a:t>
            </a:r>
            <a:r>
              <a:rPr lang="en-US" dirty="0" smtClean="0"/>
              <a:t>Unavailability</a:t>
            </a:r>
          </a:p>
          <a:p>
            <a:pPr lvl="1"/>
            <a:r>
              <a:rPr lang="en-US" dirty="0" smtClean="0"/>
              <a:t>Inefficient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Proposed Solution: Autonomous Towing Robots</a:t>
            </a:r>
          </a:p>
          <a:p>
            <a:pPr lvl="1"/>
            <a:r>
              <a:rPr lang="en-US" dirty="0" smtClean="0"/>
              <a:t>Their purpose is to autonomously locate and aid cars that need towing</a:t>
            </a:r>
          </a:p>
          <a:p>
            <a:pPr lvl="1"/>
            <a:endParaRPr lang="en-US" dirty="0"/>
          </a:p>
          <a:p>
            <a:r>
              <a:rPr lang="en-US" dirty="0" smtClean="0"/>
              <a:t>Gain: </a:t>
            </a:r>
          </a:p>
          <a:p>
            <a:pPr lvl="1"/>
            <a:r>
              <a:rPr lang="en-US" dirty="0" smtClean="0"/>
              <a:t>On a large scale, create an automated towing robots network that would aid broken cars as needed. </a:t>
            </a:r>
          </a:p>
          <a:p>
            <a:pPr lvl="1"/>
            <a:r>
              <a:rPr lang="en-US" dirty="0" smtClean="0"/>
              <a:t>On a small scale, </a:t>
            </a:r>
            <a:r>
              <a:rPr lang="en-US" dirty="0" smtClean="0"/>
              <a:t>design a communication system between robots.</a:t>
            </a:r>
          </a:p>
        </p:txBody>
      </p:sp>
    </p:spTree>
    <p:extLst>
      <p:ext uri="{BB962C8B-B14F-4D97-AF65-F5344CB8AC3E}">
        <p14:creationId xmlns:p14="http://schemas.microsoft.com/office/powerpoint/2010/main" val="77888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60764"/>
            <a:ext cx="8946541" cy="52647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Robot </a:t>
            </a:r>
            <a:r>
              <a:rPr lang="en-US" dirty="0"/>
              <a:t>A (Broken-down robot) </a:t>
            </a:r>
            <a:endParaRPr lang="en-US" dirty="0" smtClean="0"/>
          </a:p>
          <a:p>
            <a:pPr lvl="1"/>
            <a:r>
              <a:rPr lang="en-US" dirty="0"/>
              <a:t>Able to move and avoid obstacles through an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/>
              <a:t>Able to send a signal to Robot B (Towing robot) when it needs </a:t>
            </a:r>
            <a:r>
              <a:rPr lang="en-US" dirty="0" smtClean="0"/>
              <a:t>towing</a:t>
            </a:r>
          </a:p>
          <a:p>
            <a:pPr lvl="1"/>
            <a:r>
              <a:rPr lang="en-US" dirty="0"/>
              <a:t>Future: Able to receive a signal from Robot B when it arrives to towing dock </a:t>
            </a:r>
          </a:p>
          <a:p>
            <a:pPr lvl="1"/>
            <a:endParaRPr lang="en-US" dirty="0"/>
          </a:p>
          <a:p>
            <a:r>
              <a:rPr lang="en-US" dirty="0" smtClean="0"/>
              <a:t>Robot </a:t>
            </a:r>
            <a:r>
              <a:rPr lang="en-US" dirty="0"/>
              <a:t>B (Towing robot) </a:t>
            </a:r>
            <a:endParaRPr lang="en-US" dirty="0" smtClean="0"/>
          </a:p>
          <a:p>
            <a:pPr lvl="1"/>
            <a:r>
              <a:rPr lang="en-US" dirty="0"/>
              <a:t>Able to identify the </a:t>
            </a:r>
            <a:r>
              <a:rPr lang="en-US" dirty="0" smtClean="0"/>
              <a:t>position,  </a:t>
            </a:r>
            <a:r>
              <a:rPr lang="en-US" dirty="0"/>
              <a:t>receive the pixel location from the </a:t>
            </a:r>
            <a:r>
              <a:rPr lang="en-US" dirty="0" smtClean="0"/>
              <a:t>god-camera</a:t>
            </a:r>
          </a:p>
          <a:p>
            <a:pPr lvl="1"/>
            <a:r>
              <a:rPr lang="en-US" dirty="0"/>
              <a:t>Able to move and avoid obstacle through an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/>
              <a:t>Able to ‘tow’, attached to Robot A in order to tow to desired </a:t>
            </a:r>
            <a:r>
              <a:rPr lang="en-US" dirty="0" smtClean="0"/>
              <a:t>location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1900" dirty="0" smtClean="0"/>
              <a:t>Future</a:t>
            </a:r>
            <a:r>
              <a:rPr lang="en-US" sz="1900" dirty="0"/>
              <a:t>: Able to find the best path/ route to reach Robot A based on object recognition from the god-camera </a:t>
            </a:r>
          </a:p>
        </p:txBody>
      </p:sp>
    </p:spTree>
    <p:extLst>
      <p:ext uri="{BB962C8B-B14F-4D97-AF65-F5344CB8AC3E}">
        <p14:creationId xmlns:p14="http://schemas.microsoft.com/office/powerpoint/2010/main" val="12024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&amp; SOFTWARE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1853248"/>
            <a:ext cx="4535488" cy="4355047"/>
          </a:xfrm>
        </p:spPr>
        <p:txBody>
          <a:bodyPr/>
          <a:lstStyle/>
          <a:p>
            <a:r>
              <a:rPr lang="en-US" dirty="0" smtClean="0"/>
              <a:t>Micro Metal </a:t>
            </a:r>
            <a:r>
              <a:rPr lang="en-US" dirty="0" err="1" smtClean="0"/>
              <a:t>Gearmotor</a:t>
            </a:r>
            <a:r>
              <a:rPr lang="en-US" dirty="0" smtClean="0"/>
              <a:t> (x2)</a:t>
            </a:r>
          </a:p>
          <a:p>
            <a:pPr lvl="1"/>
            <a:r>
              <a:rPr lang="en-US" dirty="0" smtClean="0"/>
              <a:t>298:1, 70 </a:t>
            </a:r>
            <a:r>
              <a:rPr lang="en-US" dirty="0" err="1" smtClean="0"/>
              <a:t>oz</a:t>
            </a:r>
            <a:r>
              <a:rPr lang="en-US" dirty="0" smtClean="0"/>
              <a:t>-in, 6 V</a:t>
            </a:r>
          </a:p>
          <a:p>
            <a:r>
              <a:rPr lang="en-US" dirty="0" smtClean="0"/>
              <a:t>Encoder </a:t>
            </a:r>
            <a:r>
              <a:rPr lang="en-US" dirty="0" err="1" smtClean="0"/>
              <a:t>Gearmotor</a:t>
            </a:r>
            <a:r>
              <a:rPr lang="en-US" dirty="0" smtClean="0"/>
              <a:t> (x2)</a:t>
            </a:r>
          </a:p>
          <a:p>
            <a:pPr lvl="1"/>
            <a:r>
              <a:rPr lang="en-US" dirty="0" smtClean="0"/>
              <a:t>34:1, 130 </a:t>
            </a:r>
            <a:r>
              <a:rPr lang="en-US" dirty="0" err="1" smtClean="0"/>
              <a:t>oz</a:t>
            </a:r>
            <a:r>
              <a:rPr lang="en-US" dirty="0" smtClean="0"/>
              <a:t>-in, 6 V</a:t>
            </a:r>
          </a:p>
          <a:p>
            <a:r>
              <a:rPr lang="en-US" dirty="0" smtClean="0"/>
              <a:t>Dual Motor Controller (x3)</a:t>
            </a:r>
          </a:p>
          <a:p>
            <a:pPr lvl="1"/>
            <a:r>
              <a:rPr lang="en-US" dirty="0" smtClean="0"/>
              <a:t>1.2 A, 4.5-15 V</a:t>
            </a:r>
          </a:p>
          <a:p>
            <a:pPr lvl="1"/>
            <a:r>
              <a:rPr lang="en-US" dirty="0" smtClean="0"/>
              <a:t>1 A, 4.5-13.5 V (x2)</a:t>
            </a:r>
          </a:p>
          <a:p>
            <a:r>
              <a:rPr lang="en-US" dirty="0" smtClean="0"/>
              <a:t>Magnetic Encoder Pair</a:t>
            </a:r>
          </a:p>
          <a:p>
            <a:pPr lvl="1"/>
            <a:r>
              <a:rPr lang="en-US" dirty="0" smtClean="0"/>
              <a:t>12 CPR, 2.7-18 V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3" y="1853248"/>
            <a:ext cx="4535488" cy="4355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err="1"/>
              <a:t>Pololu</a:t>
            </a:r>
            <a:r>
              <a:rPr lang="en-US" dirty="0"/>
              <a:t> Wheel 40 x 7 mm Pair (</a:t>
            </a:r>
            <a:r>
              <a:rPr lang="en-US" dirty="0" smtClean="0"/>
              <a:t>x2)</a:t>
            </a:r>
          </a:p>
          <a:p>
            <a:r>
              <a:rPr lang="en-US" dirty="0" smtClean="0"/>
              <a:t>PlayStation </a:t>
            </a:r>
            <a:r>
              <a:rPr lang="en-US" dirty="0"/>
              <a:t>Eye Camera (x2</a:t>
            </a:r>
            <a:r>
              <a:rPr lang="en-US" dirty="0" smtClean="0"/>
              <a:t>)</a:t>
            </a:r>
          </a:p>
          <a:p>
            <a:r>
              <a:rPr lang="en-US" dirty="0" smtClean="0"/>
              <a:t>Ultrasonic Module (x10)</a:t>
            </a:r>
          </a:p>
          <a:p>
            <a:r>
              <a:rPr lang="en-US" dirty="0" smtClean="0"/>
              <a:t>Teensy 3.2 </a:t>
            </a:r>
          </a:p>
          <a:p>
            <a:pPr lvl="1"/>
            <a:r>
              <a:rPr lang="en-US" dirty="0" smtClean="0"/>
              <a:t>32 bit processor at 72 MHz</a:t>
            </a:r>
          </a:p>
          <a:p>
            <a:pPr lvl="1"/>
            <a:r>
              <a:rPr lang="en-US" dirty="0" smtClean="0"/>
              <a:t>34 I/O pins, 256 KB of memory</a:t>
            </a:r>
          </a:p>
          <a:p>
            <a:r>
              <a:rPr lang="en-US" dirty="0" smtClean="0"/>
              <a:t>Raspberry PI 2</a:t>
            </a:r>
          </a:p>
          <a:p>
            <a:pPr lvl="1"/>
            <a:r>
              <a:rPr lang="en-US" dirty="0" smtClean="0"/>
              <a:t>Quad-core at 900 MHz</a:t>
            </a:r>
          </a:p>
          <a:p>
            <a:pPr lvl="1"/>
            <a:r>
              <a:rPr lang="en-US" dirty="0" smtClean="0"/>
              <a:t>40 GPIO pins, 8 GB Micro 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two autonomous robots with different goals</a:t>
            </a:r>
          </a:p>
          <a:p>
            <a:r>
              <a:rPr lang="en-US" dirty="0" smtClean="0"/>
              <a:t>Important factors that will need time and energy:</a:t>
            </a:r>
          </a:p>
          <a:p>
            <a:pPr lvl="1"/>
            <a:r>
              <a:rPr lang="en-US" dirty="0" smtClean="0"/>
              <a:t>Imagine Processing </a:t>
            </a:r>
          </a:p>
          <a:p>
            <a:pPr lvl="1"/>
            <a:r>
              <a:rPr lang="en-US" dirty="0" smtClean="0"/>
              <a:t>Coordinate transformation</a:t>
            </a:r>
          </a:p>
          <a:p>
            <a:pPr lvl="1"/>
            <a:r>
              <a:rPr lang="en-US" dirty="0" smtClean="0"/>
              <a:t>Latching mechanism</a:t>
            </a:r>
          </a:p>
          <a:p>
            <a:pPr lvl="1"/>
            <a:r>
              <a:rPr lang="en-US" dirty="0" smtClean="0"/>
              <a:t>Future: A </a:t>
            </a:r>
            <a:r>
              <a:rPr lang="en-US" dirty="0"/>
              <a:t>Star- routing </a:t>
            </a:r>
            <a:r>
              <a:rPr lang="en-US" dirty="0" smtClean="0"/>
              <a:t>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Extensive research needs to be done in the following areas:</a:t>
            </a:r>
          </a:p>
          <a:p>
            <a:pPr lvl="1"/>
            <a:r>
              <a:rPr lang="en-US" dirty="0" smtClean="0"/>
              <a:t>Coordinate </a:t>
            </a:r>
            <a:r>
              <a:rPr lang="en-US" dirty="0" smtClean="0"/>
              <a:t>transformation</a:t>
            </a:r>
          </a:p>
          <a:p>
            <a:pPr lvl="1"/>
            <a:r>
              <a:rPr lang="en-US" dirty="0" smtClean="0"/>
              <a:t>Possibly A Star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Project is divided into two phases:</a:t>
            </a:r>
          </a:p>
          <a:p>
            <a:pPr lvl="1"/>
            <a:r>
              <a:rPr lang="en-US" dirty="0" smtClean="0"/>
              <a:t>Phase I: Obstacle avoidance, motor control</a:t>
            </a:r>
          </a:p>
          <a:p>
            <a:pPr lvl="1"/>
            <a:r>
              <a:rPr lang="en-US" dirty="0" smtClean="0"/>
              <a:t>Phase II: Image processing</a:t>
            </a:r>
            <a:r>
              <a:rPr lang="en-US" smtClean="0"/>
              <a:t>,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931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83</TotalTime>
  <Words>503</Words>
  <Application>Microsoft Office PowerPoint</Application>
  <PresentationFormat>Widescreen</PresentationFormat>
  <Paragraphs>73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Towing Robot (Towbot)</vt:lpstr>
      <vt:lpstr>PROJECT OVERVIEW</vt:lpstr>
      <vt:lpstr>Behaviors</vt:lpstr>
      <vt:lpstr>HARDWARE &amp; SOFTWARE </vt:lpstr>
      <vt:lpstr>CONCLUSION</vt:lpstr>
      <vt:lpstr>FUTURE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Towing Robot (Towbot)</dc:title>
  <dc:creator>User</dc:creator>
  <cp:lastModifiedBy>User</cp:lastModifiedBy>
  <cp:revision>11</cp:revision>
  <dcterms:created xsi:type="dcterms:W3CDTF">2016-01-27T20:19:01Z</dcterms:created>
  <dcterms:modified xsi:type="dcterms:W3CDTF">2016-01-28T07:21:26Z</dcterms:modified>
</cp:coreProperties>
</file>