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8" r:id="rId1"/>
  </p:sldMasterIdLst>
  <p:notesMasterIdLst>
    <p:notesMasterId r:id="rId7"/>
  </p:notesMasterIdLst>
  <p:sldIdLst>
    <p:sldId id="256" r:id="rId2"/>
    <p:sldId id="259" r:id="rId3"/>
    <p:sldId id="260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700"/>
  </p:normalViewPr>
  <p:slideViewPr>
    <p:cSldViewPr snapToGrid="0" snapToObjects="1">
      <p:cViewPr>
        <p:scale>
          <a:sx n="97" d="100"/>
          <a:sy n="97" d="100"/>
        </p:scale>
        <p:origin x="11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C477-6055-344D-A4A2-03B13608A0F3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491D-AD8F-5345-9E09-0E05D212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0491D-AD8F-5345-9E09-0E05D2122F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0491D-AD8F-5345-9E09-0E05D2122F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0491D-AD8F-5345-9E09-0E05D2122F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5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EC53-BF62-6749-ACDD-67D9EA4D6E94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4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D9B5-1A9C-C944-9453-A48E22387BF0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1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24A8-168D-8846-8624-4D44DF147727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1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3952-74B0-854C-B70E-D905CD49ACA3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5E56-109E-E440-883B-D6D824417179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7B6-246C-174D-99F9-BBC0AA741D11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7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A2F5-F721-C44C-BB3F-DDF70E5C0066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11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A0DD-ABF3-2648-BA20-926BA8FB9042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BD39-2465-EB4A-B649-51EC45FA4D9C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2439F3-04C4-E941-AB5C-B33AC90E8C75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53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1D25-AE22-A54B-900D-BFEF14426204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76406F-D8B7-AF4C-924C-B6FC549B82B5}" type="datetime1">
              <a:rPr lang="en-US" smtClean="0"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5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Photobot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IMDL Project Spring 2016</a:t>
            </a:r>
          </a:p>
          <a:p>
            <a:r>
              <a:rPr lang="en-US" dirty="0" smtClean="0"/>
              <a:t>Blake Fricker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" y="6420907"/>
            <a:ext cx="2107386" cy="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838" y="2140228"/>
            <a:ext cx="5440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Autonomous Rover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Locate</a:t>
            </a:r>
            <a:r>
              <a:rPr lang="en-US" sz="2400" dirty="0" smtClean="0"/>
              <a:t>s and </a:t>
            </a:r>
            <a:r>
              <a:rPr lang="en-US" sz="2400" smtClean="0"/>
              <a:t>Approaches People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Gives Audible Introduction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Requests Permission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Takes Picture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Prints the Picture</a:t>
            </a: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11542" r="40790" b="10442"/>
          <a:stretch/>
        </p:blipFill>
        <p:spPr>
          <a:xfrm rot="5400000">
            <a:off x="6241568" y="1912815"/>
            <a:ext cx="3640969" cy="3871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" y="6420907"/>
            <a:ext cx="2107386" cy="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– Low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8313" y="2001641"/>
            <a:ext cx="6223540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Arduino Mega 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100:1 </a:t>
            </a:r>
            <a:r>
              <a:rPr lang="en-US" sz="2400" dirty="0"/>
              <a:t>12V Gearmotor with Shaft Encoder (2) </a:t>
            </a:r>
            <a:r>
              <a:rPr lang="en-US" sz="2400" dirty="0" smtClean="0"/>
              <a:t>	</a:t>
            </a:r>
            <a:r>
              <a:rPr lang="nl-NL" sz="2400" dirty="0" smtClean="0"/>
              <a:t>120x60mm </a:t>
            </a:r>
            <a:r>
              <a:rPr lang="nl-NL" sz="2400" dirty="0"/>
              <a:t>Wheels (2) </a:t>
            </a:r>
            <a:endParaRPr lang="nl-NL" sz="2400" dirty="0" smtClean="0"/>
          </a:p>
          <a:p>
            <a:r>
              <a:rPr lang="nl-NL" sz="2400" dirty="0"/>
              <a:t>	</a:t>
            </a:r>
            <a:r>
              <a:rPr lang="is-IS" sz="2400" dirty="0" smtClean="0"/>
              <a:t>Casters </a:t>
            </a:r>
            <a:r>
              <a:rPr lang="is-IS" sz="2400" dirty="0"/>
              <a:t>(2) </a:t>
            </a:r>
            <a:endParaRPr lang="is-I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Motor </a:t>
            </a:r>
            <a:r>
              <a:rPr lang="en-US" sz="2400" dirty="0"/>
              <a:t>Brackets and Hardware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10A </a:t>
            </a:r>
            <a:r>
              <a:rPr lang="en-US" sz="2400" dirty="0"/>
              <a:t>5-25V Dual Channel DC Motor Driver 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HC-SR04 </a:t>
            </a:r>
            <a:r>
              <a:rPr lang="en-US" sz="2400" dirty="0"/>
              <a:t>Ultrasonic Range Finder (4) </a:t>
            </a:r>
          </a:p>
          <a:p>
            <a:r>
              <a:rPr lang="is-IS" sz="2400" dirty="0" smtClean="0"/>
              <a:t>	IR </a:t>
            </a:r>
            <a:r>
              <a:rPr lang="is-IS" sz="2400" dirty="0"/>
              <a:t>Sensor (2) </a:t>
            </a:r>
          </a:p>
          <a:p>
            <a:r>
              <a:rPr lang="is-IS" sz="2400" dirty="0"/>
              <a:t>	</a:t>
            </a:r>
            <a:r>
              <a:rPr lang="en-US" sz="2400" dirty="0" smtClean="0"/>
              <a:t>Emic </a:t>
            </a:r>
            <a:r>
              <a:rPr lang="en-US" sz="2400" dirty="0"/>
              <a:t>2 Text-to-Speech </a:t>
            </a:r>
            <a:r>
              <a:rPr lang="en-US" sz="2400" dirty="0" smtClean="0"/>
              <a:t>Module 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r="10253"/>
          <a:stretch/>
        </p:blipFill>
        <p:spPr>
          <a:xfrm rot="5400000">
            <a:off x="7143759" y="1898762"/>
            <a:ext cx="4078833" cy="4284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" y="6420907"/>
            <a:ext cx="2107386" cy="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338" y="4214190"/>
            <a:ext cx="2065407" cy="2065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– High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4576" y="1669166"/>
            <a:ext cx="5261904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Odroid XU4</a:t>
            </a:r>
          </a:p>
          <a:p>
            <a:r>
              <a:rPr lang="is-IS" sz="2400" dirty="0"/>
              <a:t>	 eMMc 16GB </a:t>
            </a:r>
          </a:p>
          <a:p>
            <a:r>
              <a:rPr lang="en-US" sz="2400" dirty="0"/>
              <a:t>        </a:t>
            </a:r>
            <a:r>
              <a:rPr lang="en-US" sz="2400" dirty="0" smtClean="0"/>
              <a:t>Logitech </a:t>
            </a:r>
            <a:r>
              <a:rPr lang="en-US" sz="2400" dirty="0"/>
              <a:t>720p Webcam</a:t>
            </a:r>
          </a:p>
          <a:p>
            <a:r>
              <a:rPr lang="en-US" sz="2400" dirty="0"/>
              <a:t>        </a:t>
            </a:r>
            <a:r>
              <a:rPr lang="en-US" sz="2400" dirty="0" smtClean="0"/>
              <a:t>USB Wi-Fi </a:t>
            </a:r>
            <a:r>
              <a:rPr lang="en-US" sz="2400" dirty="0"/>
              <a:t>Dongle 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12.6V Li-Ion </a:t>
            </a:r>
            <a:r>
              <a:rPr lang="en-US" sz="2400" dirty="0"/>
              <a:t>Battery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Photosmart </a:t>
            </a:r>
            <a:r>
              <a:rPr lang="en-US" sz="2400" dirty="0"/>
              <a:t>A616 printer </a:t>
            </a:r>
            <a:endParaRPr lang="en-US" sz="2400" dirty="0" smtClean="0"/>
          </a:p>
          <a:p>
            <a:pPr lvl="1"/>
            <a:r>
              <a:rPr lang="en-US" sz="2400" dirty="0" smtClean="0"/>
              <a:t>DROK </a:t>
            </a:r>
            <a:r>
              <a:rPr lang="en-US" sz="2400" dirty="0"/>
              <a:t>LM2596 </a:t>
            </a:r>
            <a:r>
              <a:rPr lang="en-US" sz="2400" dirty="0" smtClean="0"/>
              <a:t>Voltage </a:t>
            </a:r>
            <a:r>
              <a:rPr lang="en-US" sz="2400" dirty="0"/>
              <a:t>Switching </a:t>
            </a:r>
            <a:r>
              <a:rPr lang="en-US" sz="2400" dirty="0" smtClean="0"/>
              <a:t>			Regulator DC Buck Converter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9658" y="1796840"/>
            <a:ext cx="3841568" cy="2881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" y="6420907"/>
            <a:ext cx="2107386" cy="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" y="6420907"/>
            <a:ext cx="2107386" cy="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UF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UFTheme" id="{2A5EFCDA-C577-3B4A-9409-F2DD79BCB1EE}" vid="{D8882559-13F7-E545-A1E9-5904B9875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myUFTheme</Template>
  <TotalTime>1825</TotalTime>
  <Words>48</Words>
  <Application>Microsoft Macintosh PowerPoint</Application>
  <PresentationFormat>Widescreen</PresentationFormat>
  <Paragraphs>39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myUFTheme</vt:lpstr>
      <vt:lpstr>Photobot</vt:lpstr>
      <vt:lpstr>What is it?</vt:lpstr>
      <vt:lpstr>Hardware – Low Level</vt:lpstr>
      <vt:lpstr>Hardware – High Level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Photobot</dc:title>
  <dc:creator>Fricker,Blake A</dc:creator>
  <cp:lastModifiedBy>Fricker,Blake A</cp:lastModifiedBy>
  <cp:revision>17</cp:revision>
  <dcterms:created xsi:type="dcterms:W3CDTF">2016-01-26T14:19:39Z</dcterms:created>
  <dcterms:modified xsi:type="dcterms:W3CDTF">2016-01-28T01:13:41Z</dcterms:modified>
</cp:coreProperties>
</file>