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The Frodo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142" y="3886680"/>
            <a:ext cx="7315200" cy="16717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EEL-5666 Jiyao Guo </a:t>
            </a:r>
          </a:p>
          <a:p>
            <a:r>
              <a:rPr lang="en-US" sz="2000" i="1" dirty="0"/>
              <a:t>TAs: </a:t>
            </a:r>
            <a:r>
              <a:rPr lang="en-US" sz="2000" dirty="0"/>
              <a:t>Andy </a:t>
            </a:r>
            <a:r>
              <a:rPr lang="en-US" sz="2000" dirty="0" smtClean="0"/>
              <a:t>Gray; Jake Easterling; Ralph </a:t>
            </a:r>
            <a:r>
              <a:rPr lang="en-US" sz="2000" dirty="0"/>
              <a:t>F. Leyva</a:t>
            </a:r>
            <a:br>
              <a:rPr lang="en-US" sz="2000" dirty="0"/>
            </a:br>
            <a:r>
              <a:rPr lang="en-US" sz="2000" i="1" dirty="0"/>
              <a:t>Instructors: </a:t>
            </a:r>
            <a:r>
              <a:rPr lang="en-US" sz="2000" dirty="0"/>
              <a:t>Dr. A. Antonio Arroyo</a:t>
            </a:r>
            <a:br>
              <a:rPr lang="en-US" sz="2000" dirty="0"/>
            </a:br>
            <a:r>
              <a:rPr lang="en-US" sz="2000" dirty="0"/>
              <a:t>Dr. Eric M. Schwartz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265" y="2337515"/>
            <a:ext cx="9601200" cy="3581400"/>
          </a:xfrm>
        </p:spPr>
        <p:txBody>
          <a:bodyPr/>
          <a:lstStyle/>
          <a:p>
            <a:r>
              <a:rPr lang="en-US" dirty="0" smtClean="0"/>
              <a:t>Tracking a human</a:t>
            </a:r>
          </a:p>
          <a:p>
            <a:r>
              <a:rPr lang="en-US" dirty="0" smtClean="0"/>
              <a:t>Sometimes help people carry their lunch bo</a:t>
            </a:r>
            <a:r>
              <a:rPr lang="en-US" altLang="zh-CN" dirty="0" smtClean="0"/>
              <a:t>x</a:t>
            </a:r>
          </a:p>
          <a:p>
            <a:r>
              <a:rPr lang="en-US" dirty="0" smtClean="0"/>
              <a:t>Self-parking in certain area</a:t>
            </a:r>
          </a:p>
          <a:p>
            <a:r>
              <a:rPr lang="en-US" dirty="0" smtClean="0"/>
              <a:t>Send a warning and stand still when it loses the target</a:t>
            </a:r>
          </a:p>
        </p:txBody>
      </p:sp>
    </p:spTree>
    <p:extLst>
      <p:ext uri="{BB962C8B-B14F-4D97-AF65-F5344CB8AC3E}">
        <p14:creationId xmlns:p14="http://schemas.microsoft.com/office/powerpoint/2010/main" val="29623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identification:</a:t>
            </a:r>
          </a:p>
          <a:p>
            <a:r>
              <a:rPr lang="en-US" dirty="0" smtClean="0"/>
              <a:t>A big QR code on the back</a:t>
            </a:r>
          </a:p>
          <a:p>
            <a:r>
              <a:rPr lang="en-US" dirty="0" smtClean="0"/>
              <a:t>And also color </a:t>
            </a:r>
            <a:r>
              <a:rPr lang="en-US" dirty="0" smtClean="0"/>
              <a:t>identification on a walking stick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8" y="2286000"/>
            <a:ext cx="2363274" cy="2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control:</a:t>
            </a:r>
          </a:p>
          <a:p>
            <a:r>
              <a:rPr lang="en-US" dirty="0"/>
              <a:t>a PID controller is used for robot giving order to motors according to the difference between position of object in the </a:t>
            </a:r>
            <a:r>
              <a:rPr lang="en-US" dirty="0" smtClean="0"/>
              <a:t>camera</a:t>
            </a:r>
          </a:p>
          <a:p>
            <a:r>
              <a:rPr lang="en-US" dirty="0"/>
              <a:t>the camera can be rotated with three fixed </a:t>
            </a:r>
            <a:r>
              <a:rPr lang="en-US" dirty="0" smtClean="0"/>
              <a:t>angles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24241" y="4203158"/>
            <a:ext cx="1489464" cy="1584727"/>
            <a:chOff x="0" y="0"/>
            <a:chExt cx="2238375" cy="2162176"/>
          </a:xfrm>
        </p:grpSpPr>
        <p:sp>
          <p:nvSpPr>
            <p:cNvPr id="5" name="Rounded Rectangle 4"/>
            <p:cNvSpPr/>
            <p:nvPr/>
          </p:nvSpPr>
          <p:spPr>
            <a:xfrm>
              <a:off x="428625" y="752476"/>
              <a:ext cx="1323975" cy="1409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95350" y="952500"/>
              <a:ext cx="390525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52550" y="114300"/>
              <a:ext cx="190500" cy="190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0" y="66675"/>
              <a:ext cx="895350" cy="895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285875" y="0"/>
              <a:ext cx="952500" cy="95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384866" y="4203158"/>
            <a:ext cx="1540539" cy="1630106"/>
            <a:chOff x="0" y="0"/>
            <a:chExt cx="2238375" cy="2162176"/>
          </a:xfrm>
        </p:grpSpPr>
        <p:sp>
          <p:nvSpPr>
            <p:cNvPr id="11" name="Rounded Rectangle 10"/>
            <p:cNvSpPr/>
            <p:nvPr/>
          </p:nvSpPr>
          <p:spPr>
            <a:xfrm>
              <a:off x="428625" y="752476"/>
              <a:ext cx="1323975" cy="14097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5350" y="952500"/>
              <a:ext cx="390525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08741" y="142991"/>
              <a:ext cx="190499" cy="190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0" y="66675"/>
              <a:ext cx="895350" cy="895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85875" y="0"/>
              <a:ext cx="952500" cy="95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564138" y="4007817"/>
            <a:ext cx="1634835" cy="1825447"/>
            <a:chOff x="0" y="0"/>
            <a:chExt cx="2400300" cy="2352676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190500"/>
              <a:ext cx="2238375" cy="2162176"/>
              <a:chOff x="0" y="190500"/>
              <a:chExt cx="2238375" cy="216217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428625" y="942976"/>
                <a:ext cx="1323975" cy="14097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5350" y="1143000"/>
                <a:ext cx="390525" cy="133350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81175" y="419100"/>
                <a:ext cx="190500" cy="1905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0" y="257175"/>
                <a:ext cx="895350" cy="89535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285875" y="190500"/>
                <a:ext cx="952500" cy="9525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 rot="4110571">
              <a:off x="909638" y="1166812"/>
              <a:ext cx="390525" cy="133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085850" y="0"/>
              <a:ext cx="447675" cy="1057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38250" y="1381125"/>
              <a:ext cx="1162050" cy="276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flipV="1">
              <a:off x="200025" y="409575"/>
              <a:ext cx="1000125" cy="1381125"/>
            </a:xfrm>
            <a:prstGeom prst="curvedConnector3">
              <a:avLst>
                <a:gd name="adj1" fmla="val -47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7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do it?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44" y="1855429"/>
            <a:ext cx="3503112" cy="3986300"/>
          </a:xfrm>
        </p:spPr>
      </p:pic>
    </p:spTree>
    <p:extLst>
      <p:ext uri="{BB962C8B-B14F-4D97-AF65-F5344CB8AC3E}">
        <p14:creationId xmlns:p14="http://schemas.microsoft.com/office/powerpoint/2010/main" val="25881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LED will be lighted at the top of the walking stick</a:t>
            </a:r>
          </a:p>
          <a:p>
            <a:r>
              <a:rPr lang="en-US" dirty="0" smtClean="0"/>
              <a:t>Robot gets the signal</a:t>
            </a:r>
          </a:p>
          <a:p>
            <a:r>
              <a:rPr lang="en-US" dirty="0" smtClean="0"/>
              <a:t>A QR code will be set at the parking place</a:t>
            </a:r>
          </a:p>
          <a:p>
            <a:r>
              <a:rPr lang="en-US" dirty="0" smtClean="0"/>
              <a:t>Robot looks around and tracks the parking QR code to the parking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3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18663"/>
              </p:ext>
            </p:extLst>
          </p:nvPr>
        </p:nvGraphicFramePr>
        <p:xfrm>
          <a:off x="1371600" y="1428750"/>
          <a:ext cx="9601200" cy="5184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6137"/>
                <a:gridCol w="830274"/>
                <a:gridCol w="3217313"/>
                <a:gridCol w="3587476"/>
              </a:tblGrid>
              <a:tr h="96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REASON TO CHOOSE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9162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Microcontroller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467">
                <a:tc>
                  <a:txBody>
                    <a:bodyPr/>
                    <a:lstStyle/>
                    <a:p>
                      <a:pPr marL="0" marR="0"/>
                      <a:r>
                        <a:rPr lang="en-US" sz="1600" kern="0">
                          <a:effectLst/>
                        </a:rPr>
                        <a:t>Arduino Mega 2560 R3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Input voltage – 7-12V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 Digital I/O Pins (14 PWM outputs)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 Analog Inputs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256k Flash Memory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16Mhz Clock Speed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speed with plentiful pins.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9162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Level Development Boards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4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Odroid XU4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Samsung Exynos5422 Cortex™-A15 2Ghz and Cortex™-A7 </a:t>
                      </a:r>
                      <a:r>
                        <a:rPr lang="en-US" sz="1600" dirty="0" err="1">
                          <a:effectLst/>
                        </a:rPr>
                        <a:t>Octa</a:t>
                      </a:r>
                      <a:r>
                        <a:rPr lang="en-US" sz="1600" dirty="0">
                          <a:effectLst/>
                        </a:rPr>
                        <a:t> core CPUs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2GB LPDDR3 RAM </a:t>
                      </a:r>
                      <a:r>
                        <a:rPr lang="en-US" sz="1600" dirty="0" err="1">
                          <a:effectLst/>
                        </a:rPr>
                        <a:t>PoP</a:t>
                      </a:r>
                      <a:r>
                        <a:rPr lang="en-US" sz="1600" dirty="0">
                          <a:effectLst/>
                        </a:rPr>
                        <a:t> stacked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eMMC5.0 HS400 Flash Storage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x USB 3.0 Host, 1 x USB 2.0 Host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 processing speed for image.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9162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Sensors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USB-Cam 720p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main USB camera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Provide high quality video. Work great with Odroid XU4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256868">
                <a:tc>
                  <a:txBody>
                    <a:bodyPr/>
                    <a:lstStyle/>
                    <a:p>
                      <a:pPr marL="0" marR="0"/>
                      <a:r>
                        <a:rPr lang="en-US" sz="1600" kern="0">
                          <a:effectLst/>
                        </a:rPr>
                        <a:t>Mihappy 3pcs Ultrasonic Module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Ultrasonic sensors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Used to sense the obstacle.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013415"/>
              </p:ext>
            </p:extLst>
          </p:nvPr>
        </p:nvGraphicFramePr>
        <p:xfrm>
          <a:off x="1371600" y="1428750"/>
          <a:ext cx="6150616" cy="521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525"/>
                <a:gridCol w="531880"/>
                <a:gridCol w="2061040"/>
                <a:gridCol w="2298171"/>
              </a:tblGrid>
              <a:tr h="10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REASON TO CHOOSE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10186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Robot Body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7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Cherokey 4WD Mobile Robot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Embedded the L298P motor driver chip which allows to drive two 6-12V DC motors with maximum 2A current.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Aluminum alloy body.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Come with 4 motors with motor driver. However, encoder is not included.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209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WiFi Module 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Used for provide WIFI access to Odroid.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101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Cooling Fan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Used to cooling the board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209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Encode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With hall sensors or laser sensors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 get the speed feedback for motors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1018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Servo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HS-311 Standard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Used to rotate the camera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  <a:tr h="423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Battery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 battery of output of 7.4V is needed to power the Arduino, </a:t>
                      </a:r>
                      <a:r>
                        <a:rPr lang="en-US" sz="1600" dirty="0" err="1">
                          <a:effectLst/>
                        </a:rPr>
                        <a:t>Odroid</a:t>
                      </a:r>
                      <a:r>
                        <a:rPr lang="en-US" sz="1600" dirty="0">
                          <a:effectLst/>
                        </a:rPr>
                        <a:t>, 4 motors and the servo.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5027" marR="35027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9912" y="2081054"/>
            <a:ext cx="5218432" cy="391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8513" y="2588654"/>
            <a:ext cx="9530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The End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13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110</TotalTime>
  <Words>398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SimSun</vt:lpstr>
      <vt:lpstr>华文楷体</vt:lpstr>
      <vt:lpstr>Calibri</vt:lpstr>
      <vt:lpstr>Franklin Gothic Book</vt:lpstr>
      <vt:lpstr>Times New Roman</vt:lpstr>
      <vt:lpstr>Crop</vt:lpstr>
      <vt:lpstr>The Frodo</vt:lpstr>
      <vt:lpstr>What does it do? </vt:lpstr>
      <vt:lpstr>How does it do it?</vt:lpstr>
      <vt:lpstr>How does it do it?</vt:lpstr>
      <vt:lpstr>How does it do it?</vt:lpstr>
      <vt:lpstr>Self-parking</vt:lpstr>
      <vt:lpstr>Component</vt:lpstr>
      <vt:lpstr>Component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Frodo</dc:title>
  <dc:creator>郭继尧</dc:creator>
  <cp:lastModifiedBy>郭继尧</cp:lastModifiedBy>
  <cp:revision>13</cp:revision>
  <dcterms:created xsi:type="dcterms:W3CDTF">2016-01-28T09:15:50Z</dcterms:created>
  <dcterms:modified xsi:type="dcterms:W3CDTF">2016-01-28T11:10:57Z</dcterms:modified>
</cp:coreProperties>
</file>