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510-5DAD-466A-9758-7FDAA1762BD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CF-D1DB-462E-BA72-11220BD7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510-5DAD-466A-9758-7FDAA1762BD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CF-D1DB-462E-BA72-11220BD7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6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510-5DAD-466A-9758-7FDAA1762BD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CF-D1DB-462E-BA72-11220BD7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38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510-5DAD-466A-9758-7FDAA1762BD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CF-D1DB-462E-BA72-11220BD7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12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510-5DAD-466A-9758-7FDAA1762BD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CF-D1DB-462E-BA72-11220BD7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72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510-5DAD-466A-9758-7FDAA1762BD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CF-D1DB-462E-BA72-11220BD7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5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510-5DAD-466A-9758-7FDAA1762BD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CF-D1DB-462E-BA72-11220BD7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75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510-5DAD-466A-9758-7FDAA1762BD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CF-D1DB-462E-BA72-11220BD7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2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510-5DAD-466A-9758-7FDAA1762BD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CF-D1DB-462E-BA72-11220BD7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9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510-5DAD-466A-9758-7FDAA1762BD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CF-D1DB-462E-BA72-11220BD7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5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510-5DAD-466A-9758-7FDAA1762BD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CF-D1DB-462E-BA72-11220BD7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9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510-5DAD-466A-9758-7FDAA1762BD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CF-D1DB-462E-BA72-11220BD7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7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510-5DAD-466A-9758-7FDAA1762BD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CF-D1DB-462E-BA72-11220BD7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9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510-5DAD-466A-9758-7FDAA1762BD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CF-D1DB-462E-BA72-11220BD7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88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510-5DAD-466A-9758-7FDAA1762BD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CF-D1DB-462E-BA72-11220BD7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2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3510-5DAD-466A-9758-7FDAA1762BD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CF-D1DB-462E-BA72-11220BD7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5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EF53510-5DAD-466A-9758-7FDAA1762BD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640BDCF-D1DB-462E-BA72-11220BD7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5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EF53510-5DAD-466A-9758-7FDAA1762BD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640BDCF-D1DB-462E-BA72-11220BD7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5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538842"/>
            <a:ext cx="8676222" cy="93617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Nomad X-RT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1" y="5350042"/>
            <a:ext cx="8676222" cy="1094014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Clayton Kerr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EEL 4665: Intelligent Machines Design Lab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455" b="90970" l="11091" r="45045">
                        <a14:foregroundMark x1="20045" y1="54545" x2="32909" y2="64061"/>
                        <a14:foregroundMark x1="33773" y1="63818" x2="40591" y2="57394"/>
                        <a14:backgroundMark x1="25955" y1="75212" x2="26818" y2="74788"/>
                        <a14:backgroundMark x1="29864" y1="76667" x2="29136" y2="76182"/>
                        <a14:backgroundMark x1="20227" y1="69030" x2="18773" y2="67879"/>
                        <a14:backgroundMark x1="22364" y1="70970" x2="22000" y2="70727"/>
                        <a14:backgroundMark x1="18955" y1="52606" x2="19682" y2="50242"/>
                        <a14:backgroundMark x1="18818" y1="54061" x2="18955" y2="51758"/>
                        <a14:backgroundMark x1="19273" y1="59273" x2="19091" y2="5709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9" t="42857" r="53274" b="7619"/>
          <a:stretch/>
        </p:blipFill>
        <p:spPr>
          <a:xfrm>
            <a:off x="4035060" y="1331495"/>
            <a:ext cx="3960586" cy="40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7" y="609601"/>
            <a:ext cx="4483326" cy="10232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Purposes for this Class</a:t>
            </a:r>
            <a:endParaRPr lang="en-US" sz="3200" b="1" u="sng" dirty="0">
              <a:solidFill>
                <a:schemeClr val="accent1">
                  <a:lumMod val="7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487" y="1894114"/>
            <a:ext cx="4483324" cy="161652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Rough Terrain Navigation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Follow GPS Waypoints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0485" y="3058888"/>
            <a:ext cx="4483326" cy="713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Practical Extensions</a:t>
            </a:r>
            <a:endParaRPr lang="en-US" sz="2800" b="1" u="sng" dirty="0">
              <a:solidFill>
                <a:schemeClr val="accent1">
                  <a:lumMod val="7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20485" y="3771901"/>
            <a:ext cx="4483324" cy="1959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9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Scouting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Maintaining Supply Routes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Patrolling a Perimeter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455" b="90970" l="11091" r="45045">
                        <a14:foregroundMark x1="20045" y1="54545" x2="32909" y2="64061"/>
                        <a14:foregroundMark x1="33773" y1="63818" x2="40591" y2="57394"/>
                        <a14:backgroundMark x1="25955" y1="75212" x2="26818" y2="74788"/>
                        <a14:backgroundMark x1="29864" y1="76667" x2="29136" y2="76182"/>
                        <a14:backgroundMark x1="20227" y1="69030" x2="18773" y2="67879"/>
                        <a14:backgroundMark x1="22364" y1="70970" x2="22000" y2="70727"/>
                        <a14:backgroundMark x1="18955" y1="52606" x2="19682" y2="50242"/>
                        <a14:backgroundMark x1="18818" y1="54061" x2="18955" y2="51758"/>
                        <a14:backgroundMark x1="19273" y1="59273" x2="19091" y2="5709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9" t="42857" r="53274" b="7619"/>
          <a:stretch/>
        </p:blipFill>
        <p:spPr>
          <a:xfrm>
            <a:off x="5293896" y="222961"/>
            <a:ext cx="6208294" cy="62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57" y="609601"/>
            <a:ext cx="4499655" cy="957942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System</a:t>
            </a:r>
            <a:endParaRPr lang="en-US" sz="3200" b="1" u="sng" dirty="0">
              <a:solidFill>
                <a:schemeClr val="accent1">
                  <a:lumMod val="7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157" y="1567543"/>
            <a:ext cx="4499655" cy="37065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Carbon Steel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High Torque Motors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10 inch Pneumatic Tires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GPS and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Mangetometer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Path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Sonar Obstacle Avoidance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Up to 50 LB Load Capacity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3" b="27152" l="8364" r="32273">
                        <a14:foregroundMark x1="15727" y1="9636" x2="24727" y2="10000"/>
                        <a14:foregroundMark x1="20409" y1="9273" x2="24409" y2="9273"/>
                        <a14:foregroundMark x1="29045" y1="18606" x2="31364" y2="21333"/>
                        <a14:foregroundMark x1="11273" y1="18424" x2="8955" y2="22364"/>
                        <a14:backgroundMark x1="16864" y1="19273" x2="15909" y2="19697"/>
                        <a14:backgroundMark x1="23909" y1="19333" x2="25227" y2="20061"/>
                        <a14:backgroundMark x1="26000" y1="19091" x2="25864" y2="19697"/>
                        <a14:backgroundMark x1="27591" y1="17818" x2="27500" y2="17333"/>
                        <a14:backgroundMark x1="25500" y1="16848" x2="25545" y2="17333"/>
                        <a14:backgroundMark x1="26273" y1="17636" x2="26136" y2="1763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55" t="2619" r="67202" b="70238"/>
          <a:stretch/>
        </p:blipFill>
        <p:spPr>
          <a:xfrm>
            <a:off x="5323113" y="636814"/>
            <a:ext cx="5969383" cy="49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0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57" y="609601"/>
            <a:ext cx="4499655" cy="6041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Obstacle Avoidance</a:t>
            </a:r>
            <a:endParaRPr lang="en-US" sz="3200" b="1" u="sng" dirty="0">
              <a:solidFill>
                <a:schemeClr val="accent1">
                  <a:lumMod val="7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157" y="1213757"/>
            <a:ext cx="4499655" cy="457744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Front-Mount Sonar Sensors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Angled for Enhanced Obstacle Detection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Triggered in Sequence to Prevent Signal Interference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Navigation Decisions Based on Location of Obstacle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Moves Parallel to Obstacle until Edge is Found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Estimates Narrowing Gaps to Avoid Running into Corners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2983" t="2816" r="34563" b="66544"/>
          <a:stretch/>
        </p:blipFill>
        <p:spPr>
          <a:xfrm>
            <a:off x="5218112" y="609601"/>
            <a:ext cx="6502937" cy="665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57" y="609601"/>
            <a:ext cx="4499655" cy="647699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Path Planning</a:t>
            </a:r>
            <a:endParaRPr lang="en-US" sz="3200" b="1" u="sng" dirty="0">
              <a:solidFill>
                <a:schemeClr val="accent1">
                  <a:lumMod val="7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157" y="1257299"/>
            <a:ext cx="4499655" cy="45339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GPS Waypoints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Follow a String of Waypoints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Takes Most Direct Route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Magnetometer Heading and Redundancy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Maintain Heading (adjusted for Earth’s magnetic field)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Redundant System in Case GPS Signal is Lost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Heading Aims Toward Next GPS Waypoint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061" b="76970" l="58864" r="81273">
                        <a14:foregroundMark x1="62182" y1="47152" x2="60500" y2="50303"/>
                        <a14:foregroundMark x1="62682" y1="53273" x2="62273" y2="6539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05" t="31905" r="17023" b="22143"/>
          <a:stretch/>
        </p:blipFill>
        <p:spPr>
          <a:xfrm>
            <a:off x="6008915" y="373770"/>
            <a:ext cx="4359728" cy="57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Questions???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30" y="2237014"/>
            <a:ext cx="2889451" cy="4011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455" b="90970" l="11091" r="45045">
                        <a14:foregroundMark x1="20045" y1="54545" x2="32909" y2="64061"/>
                        <a14:foregroundMark x1="33773" y1="63818" x2="40591" y2="57394"/>
                        <a14:backgroundMark x1="25955" y1="75212" x2="26818" y2="74788"/>
                        <a14:backgroundMark x1="29864" y1="76667" x2="29136" y2="76182"/>
                        <a14:backgroundMark x1="20227" y1="69030" x2="18773" y2="67879"/>
                        <a14:backgroundMark x1="22364" y1="70970" x2="22000" y2="70727"/>
                        <a14:backgroundMark x1="18955" y1="52606" x2="19682" y2="50242"/>
                        <a14:backgroundMark x1="18818" y1="54061" x2="18955" y2="51758"/>
                        <a14:backgroundMark x1="19273" y1="59273" x2="19091" y2="5709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9" t="42857" r="53274" b="7619"/>
          <a:stretch/>
        </p:blipFill>
        <p:spPr>
          <a:xfrm>
            <a:off x="378995" y="2514600"/>
            <a:ext cx="3981894" cy="4040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455" b="90970" l="11091" r="45045">
                        <a14:foregroundMark x1="20045" y1="54545" x2="32909" y2="64061"/>
                        <a14:foregroundMark x1="33773" y1="63818" x2="40591" y2="57394"/>
                        <a14:backgroundMark x1="25955" y1="75212" x2="26818" y2="74788"/>
                        <a14:backgroundMark x1="29864" y1="76667" x2="29136" y2="76182"/>
                        <a14:backgroundMark x1="20227" y1="69030" x2="18773" y2="67879"/>
                        <a14:backgroundMark x1="22364" y1="70970" x2="22000" y2="70727"/>
                        <a14:backgroundMark x1="18955" y1="52606" x2="19682" y2="50242"/>
                        <a14:backgroundMark x1="18818" y1="54061" x2="18955" y2="51758"/>
                        <a14:backgroundMark x1="19273" y1="59273" x2="19091" y2="5709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9" t="42857" r="53274" b="7619"/>
          <a:stretch/>
        </p:blipFill>
        <p:spPr>
          <a:xfrm flipH="1">
            <a:off x="7655622" y="2514601"/>
            <a:ext cx="3981894" cy="40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208</TotalTime>
  <Words>138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Nomad X-RT</vt:lpstr>
      <vt:lpstr>Purposes for this Class</vt:lpstr>
      <vt:lpstr>System</vt:lpstr>
      <vt:lpstr>Obstacle Avoidance</vt:lpstr>
      <vt:lpstr>Path Planning</vt:lpstr>
      <vt:lpstr>Questions???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Nomad X-RT</dc:title>
  <dc:creator>Clayton Kerr</dc:creator>
  <cp:lastModifiedBy>Clayton Kerr</cp:lastModifiedBy>
  <cp:revision>14</cp:revision>
  <dcterms:created xsi:type="dcterms:W3CDTF">2016-01-27T22:51:18Z</dcterms:created>
  <dcterms:modified xsi:type="dcterms:W3CDTF">2016-01-28T02:20:18Z</dcterms:modified>
</cp:coreProperties>
</file>