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661" y="6483307"/>
            <a:ext cx="1014333" cy="230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237" y="0"/>
            <a:ext cx="3049763" cy="2465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0265" y="5624698"/>
            <a:ext cx="6771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name of the Robot reflects its duty which is find its way through obstacles, and map the path to follow it back to where it came from.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717" y="1610983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02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891" y="5089585"/>
            <a:ext cx="9811109" cy="150511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 special Sensor will be used “designed” for detecting obstacles. A 3 by 3 IR Matrix will be designed using 9 IR sensors, which has a range from 2 to 80 cm. </a:t>
            </a:r>
            <a:r>
              <a:rPr lang="en-US" dirty="0" smtClean="0"/>
              <a:t>Reduced to 30 cm to avoid interfering with other IR sensor.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t="27171" r="-1118" b="4277"/>
          <a:stretch/>
        </p:blipFill>
        <p:spPr>
          <a:xfrm>
            <a:off x="2380891" y="0"/>
            <a:ext cx="3254404" cy="4701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" r="17772" b="32705"/>
          <a:stretch/>
        </p:blipFill>
        <p:spPr>
          <a:xfrm>
            <a:off x="7892742" y="-23425"/>
            <a:ext cx="4299258" cy="44684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20273" y="4369278"/>
            <a:ext cx="4244196" cy="526212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 </a:t>
            </a:r>
            <a:r>
              <a:rPr lang="en-US" b="1" dirty="0" smtClean="0"/>
              <a:t>B</a:t>
            </a:r>
            <a:r>
              <a:rPr lang="en-US" dirty="0" smtClean="0"/>
              <a:t>, Long Range 3D IR Sensor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16519" y="4369278"/>
            <a:ext cx="3183147" cy="526212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 </a:t>
            </a:r>
            <a:r>
              <a:rPr lang="en-US" b="1" dirty="0"/>
              <a:t>A</a:t>
            </a:r>
            <a:r>
              <a:rPr lang="en-US" dirty="0" smtClean="0"/>
              <a:t>, 3 x 3 </a:t>
            </a:r>
            <a:r>
              <a:rPr lang="en-US" dirty="0" smtClean="0"/>
              <a:t>IR </a:t>
            </a:r>
            <a:r>
              <a:rPr lang="en-US" dirty="0" smtClean="0"/>
              <a:t>Matrix Sensor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958" y="0"/>
            <a:ext cx="6149873" cy="4526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96" y="4421633"/>
            <a:ext cx="5661804" cy="2505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4" t="34001" r="10034" b="42062"/>
          <a:stretch/>
        </p:blipFill>
        <p:spPr>
          <a:xfrm>
            <a:off x="5193102" y="5503653"/>
            <a:ext cx="1440611" cy="135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 Matrix tes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5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589" y="5181600"/>
            <a:ext cx="10018713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ROS </a:t>
            </a:r>
            <a:r>
              <a:rPr lang="en-US" dirty="0"/>
              <a:t>provides standard operating system facilities such as hardware </a:t>
            </a:r>
            <a:r>
              <a:rPr lang="en-US" dirty="0" smtClean="0"/>
              <a:t>abstraction, low-level </a:t>
            </a:r>
            <a:r>
              <a:rPr lang="en-US" dirty="0"/>
              <a:t>device control, implementation of commonly used </a:t>
            </a:r>
            <a:r>
              <a:rPr lang="en-US" dirty="0" smtClean="0"/>
              <a:t>functionalities, message </a:t>
            </a:r>
            <a:r>
              <a:rPr lang="en-US" dirty="0"/>
              <a:t>passing between processes, and package management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164" y="156515"/>
            <a:ext cx="7269305" cy="4941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04" y="3139772"/>
            <a:ext cx="1477383" cy="1687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87" y="2791114"/>
            <a:ext cx="3859055" cy="2384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462" y="3702888"/>
            <a:ext cx="1024387" cy="1024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69593" y="3490543"/>
            <a:ext cx="1024387" cy="1327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091" y="3540375"/>
            <a:ext cx="2056322" cy="146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5" r="13808" b="5927"/>
          <a:stretch/>
        </p:blipFill>
        <p:spPr>
          <a:xfrm>
            <a:off x="3476445" y="733245"/>
            <a:ext cx="7703389" cy="532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01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188</TotalTime>
  <Words>126</Words>
  <Application>Microsoft Office PowerPoint</Application>
  <PresentationFormat>Widescreen</PresentationFormat>
  <Paragraphs>5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Corbel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 </dc:title>
  <dc:creator>Issa Malke</dc:creator>
  <cp:lastModifiedBy>Issa Malke</cp:lastModifiedBy>
  <cp:revision>132</cp:revision>
  <dcterms:created xsi:type="dcterms:W3CDTF">2015-09-09T03:36:38Z</dcterms:created>
  <dcterms:modified xsi:type="dcterms:W3CDTF">2016-01-28T08:25:31Z</dcterms:modified>
</cp:coreProperties>
</file>