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jpeg"/>
  <Override PartName="/ppt/media/image12.jpg" ContentType="image/jpeg"/>
  <Override PartName="/ppt/media/image13.jpg" ContentType="image/jpeg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2" autoAdjust="0"/>
    <p:restoredTop sz="89342" autoAdjust="0"/>
  </p:normalViewPr>
  <p:slideViewPr>
    <p:cSldViewPr snapToGrid="0">
      <p:cViewPr varScale="1">
        <p:scale>
          <a:sx n="93" d="100"/>
          <a:sy n="93" d="100"/>
        </p:scale>
        <p:origin x="84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E01FD-7892-42B4-A6FD-18493A94895B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D4B19-99FB-45FC-BDF8-12007378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11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LED tactile</a:t>
            </a:r>
            <a:r>
              <a:rPr lang="en-US" baseline="0" dirty="0" smtClean="0"/>
              <a:t> button </a:t>
            </a:r>
            <a:r>
              <a:rPr lang="en-US" baseline="0" dirty="0" smtClean="0">
                <a:sym typeface="Wingdings" panose="05000000000000000000" pitchFamily="2" charset="2"/>
              </a:rPr>
              <a:t> Raspberry Pi Zero</a:t>
            </a:r>
          </a:p>
          <a:p>
            <a:pPr marL="228600" indent="-228600">
              <a:buAutoNum type="arabicPeriod"/>
            </a:pPr>
            <a:r>
              <a:rPr lang="en-US" baseline="0" dirty="0" smtClean="0">
                <a:sym typeface="Wingdings" panose="05000000000000000000" pitchFamily="2" charset="2"/>
              </a:rPr>
              <a:t>Raspberry Pi Zero  Raspberry Pi 2 (via </a:t>
            </a:r>
            <a:r>
              <a:rPr lang="en-US" baseline="0" dirty="0" err="1" smtClean="0">
                <a:sym typeface="Wingdings" panose="05000000000000000000" pitchFamily="2" charset="2"/>
              </a:rPr>
              <a:t>WiFi</a:t>
            </a:r>
            <a:r>
              <a:rPr lang="en-US" baseline="0" dirty="0" smtClean="0">
                <a:sym typeface="Wingdings" panose="05000000000000000000" pitchFamily="2" charset="2"/>
              </a:rPr>
              <a:t>)</a:t>
            </a:r>
          </a:p>
          <a:p>
            <a:pPr marL="228600" indent="-228600">
              <a:buAutoNum type="arabicPeriod"/>
            </a:pPr>
            <a:r>
              <a:rPr lang="en-US" baseline="0" dirty="0" smtClean="0">
                <a:sym typeface="Wingdings" panose="05000000000000000000" pitchFamily="2" charset="2"/>
              </a:rPr>
              <a:t>Camera  Raspberry Pi 2</a:t>
            </a:r>
          </a:p>
          <a:p>
            <a:pPr marL="228600" indent="-228600">
              <a:buAutoNum type="arabicPeriod"/>
            </a:pPr>
            <a:r>
              <a:rPr lang="en-US" baseline="0" dirty="0" smtClean="0">
                <a:sym typeface="Wingdings" panose="05000000000000000000" pitchFamily="2" charset="2"/>
              </a:rPr>
              <a:t>Raspberry Pi 2 Arduino Due</a:t>
            </a:r>
          </a:p>
          <a:p>
            <a:pPr marL="228600" indent="-228600">
              <a:buAutoNum type="arabicPeriod"/>
            </a:pPr>
            <a:r>
              <a:rPr lang="en-US" baseline="0" dirty="0" smtClean="0">
                <a:sym typeface="Wingdings" panose="05000000000000000000" pitchFamily="2" charset="2"/>
              </a:rPr>
              <a:t>Arduino Due Motor controller (not necessarily Arduino shield) Stepper motor</a:t>
            </a:r>
          </a:p>
          <a:p>
            <a:pPr marL="228600" indent="-228600">
              <a:buAutoNum type="arabicPeriod"/>
            </a:pPr>
            <a:r>
              <a:rPr lang="en-US" baseline="0" dirty="0" smtClean="0">
                <a:sym typeface="Wingdings" panose="05000000000000000000" pitchFamily="2" charset="2"/>
              </a:rPr>
              <a:t>Arduino Due  Servo (PWM)</a:t>
            </a:r>
          </a:p>
          <a:p>
            <a:pPr marL="228600" indent="-228600">
              <a:buAutoNum type="arabicPeriod"/>
            </a:pPr>
            <a:r>
              <a:rPr lang="en-US" baseline="0" dirty="0" smtClean="0">
                <a:sym typeface="Wingdings" panose="05000000000000000000" pitchFamily="2" charset="2"/>
              </a:rPr>
              <a:t>Ultrasonic Rangefinder  Arduino Due (bi-directional TTL pulse interface)</a:t>
            </a:r>
          </a:p>
          <a:p>
            <a:pPr marL="228600" indent="-228600">
              <a:buAutoNum type="arabicPeriod"/>
            </a:pPr>
            <a:r>
              <a:rPr lang="en-US" baseline="0" dirty="0" smtClean="0">
                <a:sym typeface="Wingdings" panose="05000000000000000000" pitchFamily="2" charset="2"/>
              </a:rPr>
              <a:t>SPDT switch  Arduino Due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D4B19-99FB-45FC-BDF8-1200737840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7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3BEB-3E91-4F57-8CD5-A5E4CAB195C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5BF-0546-4F9B-B47F-2078D5B1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9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3BEB-3E91-4F57-8CD5-A5E4CAB195C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5BF-0546-4F9B-B47F-2078D5B1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3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3BEB-3E91-4F57-8CD5-A5E4CAB195C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5BF-0546-4F9B-B47F-2078D5B1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74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3BEB-3E91-4F57-8CD5-A5E4CAB195C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5BF-0546-4F9B-B47F-2078D5B144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3726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3BEB-3E91-4F57-8CD5-A5E4CAB195C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5BF-0546-4F9B-B47F-2078D5B1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96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3BEB-3E91-4F57-8CD5-A5E4CAB195C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5BF-0546-4F9B-B47F-2078D5B1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49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3BEB-3E91-4F57-8CD5-A5E4CAB195C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5BF-0546-4F9B-B47F-2078D5B1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53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3BEB-3E91-4F57-8CD5-A5E4CAB195C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5BF-0546-4F9B-B47F-2078D5B1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73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3BEB-3E91-4F57-8CD5-A5E4CAB195C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5BF-0546-4F9B-B47F-2078D5B1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7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3BEB-3E91-4F57-8CD5-A5E4CAB195C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5BF-0546-4F9B-B47F-2078D5B1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8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3BEB-3E91-4F57-8CD5-A5E4CAB195C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5BF-0546-4F9B-B47F-2078D5B1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8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3BEB-3E91-4F57-8CD5-A5E4CAB195C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5BF-0546-4F9B-B47F-2078D5B1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4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3BEB-3E91-4F57-8CD5-A5E4CAB195C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5BF-0546-4F9B-B47F-2078D5B1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9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3BEB-3E91-4F57-8CD5-A5E4CAB195C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5BF-0546-4F9B-B47F-2078D5B1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0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3BEB-3E91-4F57-8CD5-A5E4CAB195C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5BF-0546-4F9B-B47F-2078D5B1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9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3BEB-3E91-4F57-8CD5-A5E4CAB195C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5BF-0546-4F9B-B47F-2078D5B1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3BEB-3E91-4F57-8CD5-A5E4CAB195C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5BF-0546-4F9B-B47F-2078D5B1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3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BC33BEB-3E91-4F57-8CD5-A5E4CAB195C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A945BF-0546-4F9B-B47F-2078D5B1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85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799" y="1933958"/>
            <a:ext cx="9144000" cy="1641490"/>
          </a:xfrm>
        </p:spPr>
        <p:txBody>
          <a:bodyPr/>
          <a:lstStyle/>
          <a:p>
            <a:r>
              <a:rPr lang="en-US" dirty="0" smtClean="0"/>
              <a:t>Rebounder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Amit Parikh</a:t>
            </a:r>
          </a:p>
          <a:p>
            <a:r>
              <a:rPr lang="en-US" dirty="0" smtClean="0"/>
              <a:t>January 28</a:t>
            </a:r>
            <a:r>
              <a:rPr lang="en-US" baseline="30000" dirty="0" smtClean="0"/>
              <a:t>th</a:t>
            </a:r>
            <a:r>
              <a:rPr lang="en-US" dirty="0" smtClean="0"/>
              <a:t>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4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Overview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Goals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371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Mission</a:t>
            </a:r>
            <a:endParaRPr lang="en-US" sz="6600" dirty="0"/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 retrieve an object only after it has been determined that the object must be recovered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Return object to user or base station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869" y="2572344"/>
            <a:ext cx="2857899" cy="2857899"/>
          </a:xfrm>
        </p:spPr>
      </p:pic>
    </p:spTree>
    <p:extLst>
      <p:ext uri="{BB962C8B-B14F-4D97-AF65-F5344CB8AC3E}">
        <p14:creationId xmlns:p14="http://schemas.microsoft.com/office/powerpoint/2010/main" val="48980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47" y="3085111"/>
            <a:ext cx="2595600" cy="147108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442000" cy="108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1" y="5190766"/>
            <a:ext cx="1137844" cy="1137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06" y="4992191"/>
            <a:ext cx="1534993" cy="1534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19" y="2967728"/>
            <a:ext cx="2274468" cy="1705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56" y="1190861"/>
            <a:ext cx="1617674" cy="1268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657" y="990299"/>
            <a:ext cx="1670098" cy="16700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5" t="22939" r="13853" b="20053"/>
          <a:stretch/>
        </p:blipFill>
        <p:spPr>
          <a:xfrm>
            <a:off x="6340809" y="5097655"/>
            <a:ext cx="1829087" cy="14295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716" y="4903720"/>
            <a:ext cx="1711934" cy="1711934"/>
          </a:xfrm>
          <a:prstGeom prst="rect">
            <a:avLst/>
          </a:prstGeom>
        </p:spPr>
      </p:pic>
      <p:cxnSp>
        <p:nvCxnSpPr>
          <p:cNvPr id="15" name="Elbow Connector 14"/>
          <p:cNvCxnSpPr>
            <a:stCxn id="4" idx="2"/>
          </p:cNvCxnSpPr>
          <p:nvPr/>
        </p:nvCxnSpPr>
        <p:spPr>
          <a:xfrm>
            <a:off x="1559200" y="2772188"/>
            <a:ext cx="914400" cy="914400"/>
          </a:xfrm>
          <a:prstGeom prst="bentConnector3">
            <a:avLst>
              <a:gd name="adj1" fmla="val -376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  <a:endCxn id="6" idx="1"/>
          </p:cNvCxnSpPr>
          <p:nvPr/>
        </p:nvCxnSpPr>
        <p:spPr>
          <a:xfrm>
            <a:off x="1817915" y="5759688"/>
            <a:ext cx="9048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0"/>
          </p:cNvCxnSpPr>
          <p:nvPr/>
        </p:nvCxnSpPr>
        <p:spPr>
          <a:xfrm flipH="1" flipV="1">
            <a:off x="3490302" y="4556197"/>
            <a:ext cx="1" cy="4359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" idx="3"/>
            <a:endCxn id="7" idx="1"/>
          </p:cNvCxnSpPr>
          <p:nvPr/>
        </p:nvCxnSpPr>
        <p:spPr>
          <a:xfrm>
            <a:off x="5085347" y="3820654"/>
            <a:ext cx="103277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0"/>
            <a:endCxn id="7" idx="2"/>
          </p:cNvCxnSpPr>
          <p:nvPr/>
        </p:nvCxnSpPr>
        <p:spPr>
          <a:xfrm flipV="1">
            <a:off x="7255353" y="4673579"/>
            <a:ext cx="0" cy="4240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0"/>
          </p:cNvCxnSpPr>
          <p:nvPr/>
        </p:nvCxnSpPr>
        <p:spPr>
          <a:xfrm flipH="1" flipV="1">
            <a:off x="7255352" y="2516424"/>
            <a:ext cx="1" cy="4513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3"/>
            <a:endCxn id="9" idx="1"/>
          </p:cNvCxnSpPr>
          <p:nvPr/>
        </p:nvCxnSpPr>
        <p:spPr>
          <a:xfrm flipV="1">
            <a:off x="8158830" y="1825348"/>
            <a:ext cx="1164827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92" y="3085408"/>
            <a:ext cx="1106033" cy="1470789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>
            <a:off x="8392587" y="3306965"/>
            <a:ext cx="180790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 rot="10800000">
            <a:off x="8392587" y="4055117"/>
            <a:ext cx="903952" cy="830500"/>
          </a:xfrm>
          <a:prstGeom prst="bentConnector3">
            <a:avLst>
              <a:gd name="adj1" fmla="val 563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42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Mobile Platform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Main platform</a:t>
            </a:r>
          </a:p>
          <a:p>
            <a:r>
              <a:rPr lang="en-US" sz="2400" dirty="0" smtClean="0"/>
              <a:t>Secondary platform</a:t>
            </a:r>
          </a:p>
          <a:p>
            <a:r>
              <a:rPr lang="en-US" sz="2400" dirty="0" smtClean="0"/>
              <a:t>Arm</a:t>
            </a:r>
          </a:p>
          <a:p>
            <a:r>
              <a:rPr lang="en-US" sz="2400" dirty="0" smtClean="0"/>
              <a:t>Treads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112" y="3221222"/>
            <a:ext cx="2072831" cy="247824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5" t="46047" r="6217" b="38567"/>
          <a:stretch/>
        </p:blipFill>
        <p:spPr>
          <a:xfrm>
            <a:off x="5410619" y="1594432"/>
            <a:ext cx="3490499" cy="101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95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Target detection</a:t>
            </a:r>
          </a:p>
          <a:p>
            <a:r>
              <a:rPr lang="en-US" sz="2400" dirty="0" smtClean="0"/>
              <a:t>Obstacle avoidance</a:t>
            </a:r>
          </a:p>
          <a:p>
            <a:r>
              <a:rPr lang="en-US" sz="2400" dirty="0" smtClean="0"/>
              <a:t>Idle mode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8816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523" y="4828413"/>
            <a:ext cx="9144000" cy="164149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0331269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69</TotalTime>
  <Words>121</Words>
  <Application>Microsoft Office PowerPoint</Application>
  <PresentationFormat>Widescreen</PresentationFormat>
  <Paragraphs>30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Wingdings</vt:lpstr>
      <vt:lpstr>Depth</vt:lpstr>
      <vt:lpstr>Rebounder</vt:lpstr>
      <vt:lpstr>Overview</vt:lpstr>
      <vt:lpstr>Mission</vt:lpstr>
      <vt:lpstr>System Overview</vt:lpstr>
      <vt:lpstr>Mobile Platform</vt:lpstr>
      <vt:lpstr>Behaviors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Rebounder</dc:title>
  <dc:creator>Microsoft account</dc:creator>
  <cp:lastModifiedBy>Microsoft account</cp:lastModifiedBy>
  <cp:revision>7</cp:revision>
  <dcterms:created xsi:type="dcterms:W3CDTF">2016-01-28T10:58:23Z</dcterms:created>
  <dcterms:modified xsi:type="dcterms:W3CDTF">2016-01-28T12:07:51Z</dcterms:modified>
</cp:coreProperties>
</file>