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3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2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3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4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0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7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8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8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2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E1273-8EA4-B04F-A642-33519591507F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B4B27-5587-7D45-8936-8229CB4C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0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oupsoup88@ufl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36174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Robot Report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 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Vacuum Cleaner Robot (Stupid Dog)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 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 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 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 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dirty="0" smtClean="0">
                <a:effectLst/>
                <a:latin typeface="Times New Roman" charset="0"/>
                <a:ea typeface="宋体" charset="-122"/>
                <a:cs typeface="Times New Roman" charset="0"/>
              </a:rPr>
              <a:t>Student name: Su Pu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dirty="0" smtClean="0">
                <a:effectLst/>
                <a:latin typeface="Times New Roman" charset="0"/>
                <a:ea typeface="宋体" charset="-122"/>
                <a:cs typeface="Times New Roman" charset="0"/>
              </a:rPr>
              <a:t>Email: </a:t>
            </a:r>
            <a:r>
              <a:rPr lang="en-US" u="none" strike="noStrike" dirty="0" smtClean="0">
                <a:effectLst/>
                <a:latin typeface="Times New Roman" charset="0"/>
                <a:ea typeface="宋体" charset="-122"/>
                <a:cs typeface="Times New Roman" charset="0"/>
                <a:hlinkClick r:id="rId2"/>
              </a:rPr>
              <a:t>soupsoup88@ufl.edu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dirty="0" smtClean="0">
                <a:effectLst/>
                <a:latin typeface="Times New Roman" charset="0"/>
                <a:ea typeface="宋体" charset="-122"/>
                <a:cs typeface="Times New Roman" charset="0"/>
              </a:rPr>
              <a:t>Instructors: Dr. A. Antonio Arroyo, Dr. Eric M. Schwartz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dirty="0" smtClean="0">
                <a:effectLst/>
                <a:latin typeface="Times New Roman" charset="0"/>
                <a:ea typeface="宋体" charset="-122"/>
                <a:cs typeface="Times New Roman" charset="0"/>
              </a:rPr>
              <a:t>TAs: Andy Gray, Jake Easterling, Ralph F. Leyva</a:t>
            </a:r>
            <a:endParaRPr lang="en-US" sz="14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algn="ctr"/>
            <a:r>
              <a:rPr lang="en-US" dirty="0" smtClean="0">
                <a:effectLst/>
                <a:latin typeface="Times New Roman" charset="0"/>
                <a:ea typeface="宋体" charset="-122"/>
                <a:cs typeface="Times New Roman" charset="0"/>
              </a:rPr>
              <a:t>Date:11-Jan-28</a:t>
            </a:r>
            <a:endParaRPr lang="en-US" sz="1400" dirty="0">
              <a:effectLst/>
              <a:latin typeface="Calibri" charset="0"/>
              <a:ea typeface="宋体" charset="-12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4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9125" y="604034"/>
            <a:ext cx="6096000" cy="58785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1. Arduino MEGA 2560 R3</a:t>
            </a:r>
            <a:r>
              <a:rPr lang="zh-CN" alt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 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indent="228600"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2. Vacuum </a:t>
            </a:r>
            <a:r>
              <a:rPr lang="en-US" altLang="zh-CN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ump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Not expensive on the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Sparkfun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 website, require 12V voltage, the process how to adjust the voltage should be take seriously.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228600" marR="0"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3. Sensors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IR sensors (2)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Temperature sensor (1)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Bumper sensor (2)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228600" marR="0"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4. Sound reception device and microphone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Speaker (1)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Ultrasonic transducer sensors (4)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228600" marR="0"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5.Motor system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two motors with encoders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duel motor drive controller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two caster wheels</a:t>
            </a:r>
            <a:endParaRPr lang="en-US" sz="1600" dirty="0" smtClean="0">
              <a:effectLst/>
              <a:latin typeface="Calibri" charset="0"/>
              <a:ea typeface="宋体" charset="-122"/>
              <a:cs typeface="Times New Roman" charset="0"/>
            </a:endParaRPr>
          </a:p>
          <a:p>
            <a:pPr marL="228600" marR="0"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charset="0"/>
                <a:ea typeface="宋体" charset="-122"/>
                <a:cs typeface="Times New Roman" charset="0"/>
              </a:rPr>
              <a:t>6. Battery</a:t>
            </a:r>
            <a:endParaRPr lang="en-US" sz="1600" dirty="0">
              <a:effectLst/>
              <a:latin typeface="Calibri" charset="0"/>
              <a:ea typeface="宋体" charset="-122"/>
              <a:cs typeface="Times New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775" y="1263649"/>
            <a:ext cx="3195638" cy="426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4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185863" y="957264"/>
            <a:ext cx="9096375" cy="51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0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615113" y="1584323"/>
            <a:ext cx="4986337" cy="325914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28699" y="1669254"/>
            <a:ext cx="4886325" cy="317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3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2" y="2657473"/>
            <a:ext cx="251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Questions</a:t>
            </a:r>
            <a:r>
              <a:rPr lang="en-US" altLang="zh-CN" sz="3600" dirty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644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6" y="2771776"/>
            <a:ext cx="3529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T</a:t>
            </a:r>
            <a:r>
              <a:rPr lang="en-US" altLang="zh-CN" sz="3600" dirty="0" smtClean="0"/>
              <a:t>hank</a:t>
            </a:r>
            <a:r>
              <a:rPr lang="zh-CN" altLang="en-US" sz="3600" dirty="0" smtClean="0"/>
              <a:t> </a:t>
            </a:r>
            <a:r>
              <a:rPr lang="en-US" altLang="zh-CN" sz="3600" dirty="0"/>
              <a:t>Y</a:t>
            </a:r>
            <a:r>
              <a:rPr lang="en-US" altLang="zh-CN" sz="3600" dirty="0" smtClean="0"/>
              <a:t>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435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90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Calibri Light</vt:lpstr>
      <vt:lpstr>DengXian</vt:lpstr>
      <vt:lpstr>Symbol</vt:lpstr>
      <vt:lpstr>Times New Roman</vt:lpstr>
      <vt:lpstr>宋体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Pu,Su</dc:creator>
  <cp:lastModifiedBy>Pu,Su</cp:lastModifiedBy>
  <cp:revision>6</cp:revision>
  <dcterms:created xsi:type="dcterms:W3CDTF">2016-01-28T08:29:45Z</dcterms:created>
  <dcterms:modified xsi:type="dcterms:W3CDTF">2016-01-28T09:30:29Z</dcterms:modified>
</cp:coreProperties>
</file>