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3" r:id="rId4"/>
    <p:sldId id="261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HAL </a:t>
            </a:r>
            <a:r>
              <a:rPr lang="en-US" sz="4800" smtClean="0"/>
              <a:t>IMDL Report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By Scott Siegel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300" y="3378950"/>
            <a:ext cx="3462254" cy="268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225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Concept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3" y="2161281"/>
            <a:ext cx="5393100" cy="3882072"/>
          </a:xfrm>
        </p:spPr>
        <p:txBody>
          <a:bodyPr/>
          <a:lstStyle/>
          <a:p>
            <a:r>
              <a:rPr lang="en-US" sz="2800" dirty="0" smtClean="0"/>
              <a:t>HAL will be a robot that uses the Kinect to following people. 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531" y="3401322"/>
            <a:ext cx="3865418" cy="30853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6758" y="2287039"/>
            <a:ext cx="4415919" cy="394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58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5894" y="1978429"/>
            <a:ext cx="86179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Decide a pose or action to instruct the robot to begin following.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 smtClean="0"/>
              <a:t>Continuously relay information from the Kinect to maintain original position in relation to person.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 smtClean="0"/>
              <a:t>Avoid obstacles while following the person.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 smtClean="0"/>
              <a:t>Personify HALL and make him lovable.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55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2633" y="2227811"/>
            <a:ext cx="5270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Kinect – Using the Kinect will allow for the identification of certain poses and distance information about the skeletal nodes.  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99" y="3755329"/>
            <a:ext cx="5270962" cy="1823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5007" y="1986495"/>
            <a:ext cx="5161827" cy="309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578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(Cont.)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2632" y="2227811"/>
            <a:ext cx="110559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Raspberry Pi 2 – This will enable the Kinect to communicate with the robot using the Robotic Operating System (ROS) library suite.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Router- Communicate with a </a:t>
            </a:r>
            <a:r>
              <a:rPr lang="en-US" sz="2000" dirty="0" err="1" smtClean="0"/>
              <a:t>Wifi</a:t>
            </a:r>
            <a:r>
              <a:rPr lang="en-US" sz="2000" dirty="0" smtClean="0"/>
              <a:t> receiver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Laptop- Integrate information from Kinect.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Arduino Uno – Increase the number of digital and analog pins.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4 Sonar Sensors – Enable obstacle avoidance.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2 Brushed Motors W/ Shaft Encoders – Enable translational movement.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Speaker – Allow HAL to communicate with person being followed.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222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8238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953</TotalTime>
  <Words>172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Wingdings 2</vt:lpstr>
      <vt:lpstr>Dividend</vt:lpstr>
      <vt:lpstr>HAL IMDL Report</vt:lpstr>
      <vt:lpstr>Concept</vt:lpstr>
      <vt:lpstr>Goals</vt:lpstr>
      <vt:lpstr>Hardware</vt:lpstr>
      <vt:lpstr>Hardware (Cont.)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 IMDL Proposal</dc:title>
  <dc:creator>Siegel,Scott N</dc:creator>
  <cp:lastModifiedBy>Siegel,Scott N</cp:lastModifiedBy>
  <cp:revision>11</cp:revision>
  <dcterms:created xsi:type="dcterms:W3CDTF">2016-01-27T20:07:01Z</dcterms:created>
  <dcterms:modified xsi:type="dcterms:W3CDTF">2016-01-28T13:57:45Z</dcterms:modified>
</cp:coreProperties>
</file>