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98821E4-6D69-4B35-83EB-15BE08905F5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930-E46A-4FF9-A655-020570B3D8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0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1E4-6D69-4B35-83EB-15BE08905F5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930-E46A-4FF9-A655-020570B3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6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1E4-6D69-4B35-83EB-15BE08905F5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930-E46A-4FF9-A655-020570B3D8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26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1E4-6D69-4B35-83EB-15BE08905F5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930-E46A-4FF9-A655-020570B3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2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1E4-6D69-4B35-83EB-15BE08905F5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930-E46A-4FF9-A655-020570B3D8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38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1E4-6D69-4B35-83EB-15BE08905F5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930-E46A-4FF9-A655-020570B3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1E4-6D69-4B35-83EB-15BE08905F5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930-E46A-4FF9-A655-020570B3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8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1E4-6D69-4B35-83EB-15BE08905F5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930-E46A-4FF9-A655-020570B3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1E4-6D69-4B35-83EB-15BE08905F5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930-E46A-4FF9-A655-020570B3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9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1E4-6D69-4B35-83EB-15BE08905F5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930-E46A-4FF9-A655-020570B3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1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21E4-6D69-4B35-83EB-15BE08905F5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2930-E46A-4FF9-A655-020570B3D8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00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8821E4-6D69-4B35-83EB-15BE08905F5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C52930-E46A-4FF9-A655-020570B3D8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44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Ardu</a:t>
            </a:r>
            <a:r>
              <a:rPr lang="en-US" dirty="0" smtClean="0"/>
              <a:t>-Bot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Robot for ECE Adventure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8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for the ECE Adventure course</a:t>
            </a:r>
          </a:p>
          <a:p>
            <a:r>
              <a:rPr lang="en-US" dirty="0" smtClean="0"/>
              <a:t>Replaces current robot</a:t>
            </a:r>
          </a:p>
          <a:p>
            <a:r>
              <a:rPr lang="en-US" dirty="0" smtClean="0"/>
              <a:t>Lower the barrier of entry </a:t>
            </a:r>
          </a:p>
          <a:p>
            <a:r>
              <a:rPr lang="en-US" dirty="0" smtClean="0"/>
              <a:t>Cheap</a:t>
            </a:r>
          </a:p>
          <a:p>
            <a:r>
              <a:rPr lang="en-US" smtClean="0"/>
              <a:t>Indoor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1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IR Sensor</a:t>
            </a:r>
          </a:p>
          <a:p>
            <a:r>
              <a:rPr lang="en-US" dirty="0" smtClean="0"/>
              <a:t>Arduino Uno</a:t>
            </a:r>
          </a:p>
          <a:p>
            <a:r>
              <a:rPr lang="en-US" dirty="0" smtClean="0"/>
              <a:t>Differential Drive (2 continuous turning servos</a:t>
            </a:r>
          </a:p>
          <a:p>
            <a:r>
              <a:rPr lang="en-US" dirty="0" smtClean="0"/>
              <a:t>Wood (probably)</a:t>
            </a:r>
          </a:p>
          <a:p>
            <a:r>
              <a:rPr lang="en-US" dirty="0" err="1" smtClean="0"/>
              <a:t>CdS</a:t>
            </a:r>
            <a:r>
              <a:rPr lang="en-US" dirty="0" smtClean="0"/>
              <a:t> cell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29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Arduino Library for motor control</a:t>
            </a:r>
          </a:p>
          <a:p>
            <a:r>
              <a:rPr lang="en-US" dirty="0" smtClean="0"/>
              <a:t>Basic Obstacle Avoidance Using IR Sensors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7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estimation</a:t>
            </a:r>
          </a:p>
          <a:p>
            <a:r>
              <a:rPr lang="en-US" dirty="0" smtClean="0"/>
              <a:t>Detailed instructions on how to build and assemble the robot</a:t>
            </a:r>
          </a:p>
          <a:p>
            <a:r>
              <a:rPr lang="en-US" dirty="0" smtClean="0"/>
              <a:t>Documentation for the motor drivers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847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</TotalTime>
  <Words>71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Ardu-Bot</vt:lpstr>
      <vt:lpstr>Purpose</vt:lpstr>
      <vt:lpstr>Platform</vt:lpstr>
      <vt:lpstr>Software</vt:lpstr>
      <vt:lpstr>Deliverables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Ardu-Bot</dc:title>
  <dc:creator>Tran,Ken T</dc:creator>
  <cp:lastModifiedBy>Tran,Ken T</cp:lastModifiedBy>
  <cp:revision>7</cp:revision>
  <dcterms:created xsi:type="dcterms:W3CDTF">2016-01-28T13:23:25Z</dcterms:created>
  <dcterms:modified xsi:type="dcterms:W3CDTF">2016-01-28T13:40:37Z</dcterms:modified>
</cp:coreProperties>
</file>