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4702-1D01-4F6D-8EF8-44334AC6652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AB6D-5731-4D93-91F7-FA1E0FA138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4702-1D01-4F6D-8EF8-44334AC6652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AB6D-5731-4D93-91F7-FA1E0FA13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4702-1D01-4F6D-8EF8-44334AC6652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AB6D-5731-4D93-91F7-FA1E0FA13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4702-1D01-4F6D-8EF8-44334AC6652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AB6D-5731-4D93-91F7-FA1E0FA138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4702-1D01-4F6D-8EF8-44334AC6652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AB6D-5731-4D93-91F7-FA1E0FA13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4702-1D01-4F6D-8EF8-44334AC6652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AB6D-5731-4D93-91F7-FA1E0FA13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4702-1D01-4F6D-8EF8-44334AC6652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AB6D-5731-4D93-91F7-FA1E0FA13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4702-1D01-4F6D-8EF8-44334AC6652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AB6D-5731-4D93-91F7-FA1E0FA13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4702-1D01-4F6D-8EF8-44334AC6652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AB6D-5731-4D93-91F7-FA1E0FA13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4702-1D01-4F6D-8EF8-44334AC6652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AB6D-5731-4D93-91F7-FA1E0FA13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4702-1D01-4F6D-8EF8-44334AC6652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AB6D-5731-4D93-91F7-FA1E0FA13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3BF4702-1D01-4F6D-8EF8-44334AC6652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B35AB6D-5731-4D93-91F7-FA1E0FA1388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59435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Team: Yoshi Squad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Robot: </a:t>
            </a:r>
            <a:r>
              <a:rPr lang="en-US" sz="3600" dirty="0" err="1" smtClean="0"/>
              <a:t>Mariokart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Team Members:</a:t>
            </a:r>
            <a:br>
              <a:rPr lang="en-US" dirty="0" smtClean="0"/>
            </a:br>
            <a:r>
              <a:rPr lang="en-US" dirty="0" smtClean="0"/>
              <a:t>Adam Sass</a:t>
            </a:r>
            <a:br>
              <a:rPr lang="en-US" dirty="0" smtClean="0"/>
            </a:br>
            <a:r>
              <a:rPr lang="en-US" dirty="0" err="1" smtClean="0"/>
              <a:t>Madalyn</a:t>
            </a:r>
            <a:r>
              <a:rPr lang="en-US" dirty="0" smtClean="0"/>
              <a:t> </a:t>
            </a:r>
            <a:r>
              <a:rPr lang="en-US" dirty="0" err="1" smtClean="0"/>
              <a:t>Sowada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Sophia </a:t>
            </a:r>
            <a:r>
              <a:rPr lang="en-US" dirty="0" err="1" smtClean="0"/>
              <a:t>Ip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810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EGN 1935: ECE (Ad)Ventures</a:t>
            </a:r>
            <a:endParaRPr lang="en-US" sz="2800" dirty="0"/>
          </a:p>
        </p:txBody>
      </p:sp>
      <p:pic>
        <p:nvPicPr>
          <p:cNvPr id="1028" name="Picture 4" descr="http://www.mariowiki.com/images/thumb/c/c8/Yoshi_Mario_Hat_SM64DS.png/200px-Yoshi_Mario_Hat_SM64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06082"/>
            <a:ext cx="1905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8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/>
          <a:lstStyle/>
          <a:p>
            <a:r>
              <a:rPr lang="en-US" dirty="0" smtClean="0"/>
              <a:t>Adam Sass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Freshman</a:t>
            </a:r>
          </a:p>
          <a:p>
            <a:r>
              <a:rPr lang="en-US" sz="2600" dirty="0" smtClean="0"/>
              <a:t>Electrical Engineering Major</a:t>
            </a:r>
          </a:p>
          <a:p>
            <a:r>
              <a:rPr lang="en-US" sz="2600" dirty="0" smtClean="0"/>
              <a:t>Hands on experience is invaluable to an engineers education</a:t>
            </a:r>
          </a:p>
          <a:p>
            <a:r>
              <a:rPr lang="en-US" sz="2600" dirty="0" smtClean="0"/>
              <a:t>Allow me to get more involved in other university projects</a:t>
            </a:r>
          </a:p>
          <a:p>
            <a:r>
              <a:rPr lang="en-US" sz="2600" dirty="0" smtClean="0"/>
              <a:t>Receive a Bachelors in Electrical Engineering</a:t>
            </a:r>
          </a:p>
          <a:p>
            <a:r>
              <a:rPr lang="en-US" sz="2600" dirty="0" smtClean="0"/>
              <a:t>Obtain internship by junior year, and have a stable job waiting for me after graduating</a:t>
            </a:r>
          </a:p>
          <a:p>
            <a:r>
              <a:rPr lang="en-US" sz="2600" dirty="0" smtClean="0"/>
              <a:t>“Dedication, Determination, Dedication, &amp; Desire : Four D’s of success”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1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r>
              <a:rPr lang="en-US" dirty="0" err="1" smtClean="0"/>
              <a:t>Madalyn</a:t>
            </a:r>
            <a:r>
              <a:rPr lang="en-US" dirty="0" smtClean="0"/>
              <a:t> </a:t>
            </a:r>
            <a:r>
              <a:rPr lang="en-US" dirty="0" err="1" smtClean="0"/>
              <a:t>Sowada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semester Freshman</a:t>
            </a:r>
          </a:p>
          <a:p>
            <a:r>
              <a:rPr lang="en-US" sz="2600" dirty="0" smtClean="0"/>
              <a:t>Electrical Engineering Major</a:t>
            </a:r>
          </a:p>
          <a:p>
            <a:r>
              <a:rPr lang="en-US" sz="2600" dirty="0" smtClean="0"/>
              <a:t>I learned that engineering can be fun!</a:t>
            </a:r>
          </a:p>
          <a:p>
            <a:r>
              <a:rPr lang="en-US" sz="2600" dirty="0" smtClean="0"/>
              <a:t>I will have experience to draw on when I take courses later on.</a:t>
            </a:r>
          </a:p>
          <a:p>
            <a:r>
              <a:rPr lang="en-US" sz="2600" dirty="0" smtClean="0"/>
              <a:t>I plan to graduate with a Bachelors Degree in Electrical Engineering and a Minor in Communications.</a:t>
            </a:r>
          </a:p>
          <a:p>
            <a:r>
              <a:rPr lang="en-US" sz="2600" dirty="0" smtClean="0"/>
              <a:t>My career plans are still developing</a:t>
            </a:r>
          </a:p>
          <a:p>
            <a:r>
              <a:rPr lang="en-US" sz="2600" dirty="0" smtClean="0"/>
              <a:t>Participate and have 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7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Sophia </a:t>
            </a:r>
            <a:r>
              <a:rPr lang="en-US" dirty="0" err="1" smtClean="0"/>
              <a:t>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semester Freshman</a:t>
            </a:r>
          </a:p>
          <a:p>
            <a:r>
              <a:rPr lang="en-US" sz="2800" dirty="0" smtClean="0"/>
              <a:t>Computer Software Engineer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ained the general idea of what’s ahead in this career. Learned about circuits and sensors.</a:t>
            </a:r>
          </a:p>
          <a:p>
            <a:r>
              <a:rPr lang="en-US" sz="2800" dirty="0" smtClean="0"/>
              <a:t> Allows me to better prepare for my future in Computer Engineering.</a:t>
            </a:r>
          </a:p>
          <a:p>
            <a:r>
              <a:rPr lang="en-US" sz="2800" dirty="0" smtClean="0"/>
              <a:t>UF plans is to graduate in 4 years and attend grad school</a:t>
            </a:r>
          </a:p>
          <a:p>
            <a:r>
              <a:rPr lang="en-US" sz="2800" dirty="0" smtClean="0"/>
              <a:t>Career: Too soon to tell.</a:t>
            </a:r>
          </a:p>
          <a:p>
            <a:r>
              <a:rPr lang="en-US" sz="2800" dirty="0" smtClean="0"/>
              <a:t>Words of Wisdom: Get involved outside of class; Pick the better functioning robot.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708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Mariokart</a:t>
            </a:r>
            <a:r>
              <a:rPr lang="en-US" sz="3200" dirty="0" smtClean="0"/>
              <a:t> is on a quest to save Princess Peach from the Koop King himself, Bowser. In his journey, </a:t>
            </a:r>
            <a:r>
              <a:rPr lang="en-US" sz="3200" dirty="0" err="1" smtClean="0"/>
              <a:t>Mariokart</a:t>
            </a:r>
            <a:r>
              <a:rPr lang="en-US" sz="3200" dirty="0" smtClean="0"/>
              <a:t> must race to the princess and defeat foes along the way. Once Bowser is defeated, </a:t>
            </a:r>
            <a:r>
              <a:rPr lang="en-US" sz="3200" dirty="0" err="1" smtClean="0"/>
              <a:t>Mariokart</a:t>
            </a:r>
            <a:r>
              <a:rPr lang="en-US" sz="3200" dirty="0" smtClean="0"/>
              <a:t> rescues the princess and finally gets his cake.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552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learned how to program an autonomous robot that was able to travel through a maze and stop when it reached the desired destination.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Attend class and pay attention because there is always something new to learn.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17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2.wikia.nocookie.net/__cb20111220215741/fantendo/images/c/ce/Yoshi_Group_Art_Y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560127" cy="5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57367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46</TotalTime>
  <Words>296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Horizon</vt:lpstr>
      <vt:lpstr>Team: Yoshi Squad Robot: Mariokart   Team Members: Adam Sass Madalyn Sowada Sophia Ip </vt:lpstr>
      <vt:lpstr>Adam Sass</vt:lpstr>
      <vt:lpstr>Madalyn Sowada</vt:lpstr>
      <vt:lpstr>Sophia Ip</vt:lpstr>
      <vt:lpstr>Robot Story</vt:lpstr>
      <vt:lpstr>Team 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Team: Yoshi Squad Robot: Mario Kart  Team Members: Adam Sass Madalyn Sowada Sophia  </dc:title>
  <dc:creator>Adam Sass</dc:creator>
  <cp:lastModifiedBy>Adam Sass</cp:lastModifiedBy>
  <cp:revision>10</cp:revision>
  <dcterms:created xsi:type="dcterms:W3CDTF">2013-04-22T18:03:12Z</dcterms:created>
  <dcterms:modified xsi:type="dcterms:W3CDTF">2013-04-22T18:49:42Z</dcterms:modified>
</cp:coreProperties>
</file>